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9" r:id="rId2"/>
    <p:sldId id="263" r:id="rId3"/>
    <p:sldId id="270" r:id="rId4"/>
    <p:sldId id="271" r:id="rId5"/>
    <p:sldId id="257" r:id="rId6"/>
    <p:sldId id="314" r:id="rId7"/>
    <p:sldId id="281" r:id="rId8"/>
    <p:sldId id="282" r:id="rId9"/>
    <p:sldId id="283" r:id="rId10"/>
    <p:sldId id="295" r:id="rId11"/>
    <p:sldId id="305" r:id="rId12"/>
    <p:sldId id="311" r:id="rId13"/>
    <p:sldId id="312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FFFF00"/>
    <a:srgbClr val="AC0000"/>
    <a:srgbClr val="DC2A00"/>
    <a:srgbClr val="CC3300"/>
    <a:srgbClr val="66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2442" y="-11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1476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_tradnl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ES_tradnl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_tradnl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188C4A6-5C14-4752-9CDF-F3999D4A277F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</a:defRPr>
            </a:lvl1pPr>
          </a:lstStyle>
          <a:p>
            <a:endParaRPr lang="es-ES_trad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endParaRPr lang="es-ES_tradnl"/>
          </a:p>
        </p:txBody>
      </p:sp>
      <p:sp>
        <p:nvSpPr>
          <p:cNvPr id="410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</a:defRPr>
            </a:lvl1pPr>
          </a:lstStyle>
          <a:p>
            <a:endParaRPr lang="es-ES_trad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fld id="{3720B23B-6834-46A5-9F1B-4950D89ADB61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0" y="403860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s-ES_tradnl" sz="4800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Relaciones Prematrimoniales</a:t>
            </a:r>
          </a:p>
        </p:txBody>
      </p:sp>
      <p:grpSp>
        <p:nvGrpSpPr>
          <p:cNvPr id="59397" name="Group 5"/>
          <p:cNvGrpSpPr>
            <a:grpSpLocks/>
          </p:cNvGrpSpPr>
          <p:nvPr/>
        </p:nvGrpSpPr>
        <p:grpSpPr bwMode="auto">
          <a:xfrm>
            <a:off x="2895600" y="381000"/>
            <a:ext cx="3395663" cy="3429000"/>
            <a:chOff x="1824" y="240"/>
            <a:chExt cx="2139" cy="2160"/>
          </a:xfrm>
        </p:grpSpPr>
        <p:sp>
          <p:nvSpPr>
            <p:cNvPr id="59398" name="Freeform 6"/>
            <p:cNvSpPr>
              <a:spLocks/>
            </p:cNvSpPr>
            <p:nvPr/>
          </p:nvSpPr>
          <p:spPr bwMode="auto">
            <a:xfrm>
              <a:off x="2050" y="1264"/>
              <a:ext cx="743" cy="535"/>
            </a:xfrm>
            <a:custGeom>
              <a:avLst/>
              <a:gdLst/>
              <a:ahLst/>
              <a:cxnLst>
                <a:cxn ang="0">
                  <a:pos x="151" y="373"/>
                </a:cxn>
                <a:cxn ang="0">
                  <a:pos x="452" y="188"/>
                </a:cxn>
                <a:cxn ang="0">
                  <a:pos x="903" y="0"/>
                </a:cxn>
                <a:cxn ang="0">
                  <a:pos x="1995" y="113"/>
                </a:cxn>
                <a:cxn ang="0">
                  <a:pos x="2635" y="373"/>
                </a:cxn>
                <a:cxn ang="0">
                  <a:pos x="2972" y="487"/>
                </a:cxn>
                <a:cxn ang="0">
                  <a:pos x="2107" y="825"/>
                </a:cxn>
                <a:cxn ang="0">
                  <a:pos x="1995" y="1539"/>
                </a:cxn>
                <a:cxn ang="0">
                  <a:pos x="1919" y="1952"/>
                </a:cxn>
                <a:cxn ang="0">
                  <a:pos x="1467" y="2139"/>
                </a:cxn>
                <a:cxn ang="0">
                  <a:pos x="791" y="2102"/>
                </a:cxn>
                <a:cxn ang="0">
                  <a:pos x="415" y="1990"/>
                </a:cxn>
                <a:cxn ang="0">
                  <a:pos x="564" y="1463"/>
                </a:cxn>
                <a:cxn ang="0">
                  <a:pos x="753" y="561"/>
                </a:cxn>
                <a:cxn ang="0">
                  <a:pos x="0" y="561"/>
                </a:cxn>
                <a:cxn ang="0">
                  <a:pos x="151" y="373"/>
                </a:cxn>
              </a:cxnLst>
              <a:rect l="0" t="0" r="r" b="b"/>
              <a:pathLst>
                <a:path w="2972" h="2139">
                  <a:moveTo>
                    <a:pt x="151" y="373"/>
                  </a:moveTo>
                  <a:lnTo>
                    <a:pt x="452" y="188"/>
                  </a:lnTo>
                  <a:lnTo>
                    <a:pt x="903" y="0"/>
                  </a:lnTo>
                  <a:lnTo>
                    <a:pt x="1995" y="113"/>
                  </a:lnTo>
                  <a:lnTo>
                    <a:pt x="2635" y="373"/>
                  </a:lnTo>
                  <a:lnTo>
                    <a:pt x="2972" y="487"/>
                  </a:lnTo>
                  <a:lnTo>
                    <a:pt x="2107" y="825"/>
                  </a:lnTo>
                  <a:lnTo>
                    <a:pt x="1995" y="1539"/>
                  </a:lnTo>
                  <a:lnTo>
                    <a:pt x="1919" y="1952"/>
                  </a:lnTo>
                  <a:lnTo>
                    <a:pt x="1467" y="2139"/>
                  </a:lnTo>
                  <a:lnTo>
                    <a:pt x="791" y="2102"/>
                  </a:lnTo>
                  <a:lnTo>
                    <a:pt x="415" y="1990"/>
                  </a:lnTo>
                  <a:lnTo>
                    <a:pt x="564" y="1463"/>
                  </a:lnTo>
                  <a:lnTo>
                    <a:pt x="753" y="561"/>
                  </a:lnTo>
                  <a:lnTo>
                    <a:pt x="0" y="561"/>
                  </a:lnTo>
                  <a:lnTo>
                    <a:pt x="151" y="373"/>
                  </a:lnTo>
                  <a:close/>
                </a:path>
              </a:pathLst>
            </a:custGeom>
            <a:solidFill>
              <a:srgbClr val="F4EA8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399" name="Freeform 7"/>
            <p:cNvSpPr>
              <a:spLocks/>
            </p:cNvSpPr>
            <p:nvPr/>
          </p:nvSpPr>
          <p:spPr bwMode="auto">
            <a:xfrm>
              <a:off x="3361" y="587"/>
              <a:ext cx="47" cy="9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338"/>
                </a:cxn>
                <a:cxn ang="0">
                  <a:pos x="112" y="376"/>
                </a:cxn>
                <a:cxn ang="0">
                  <a:pos x="188" y="76"/>
                </a:cxn>
                <a:cxn ang="0">
                  <a:pos x="75" y="0"/>
                </a:cxn>
              </a:cxnLst>
              <a:rect l="0" t="0" r="r" b="b"/>
              <a:pathLst>
                <a:path w="188" h="376">
                  <a:moveTo>
                    <a:pt x="75" y="0"/>
                  </a:moveTo>
                  <a:lnTo>
                    <a:pt x="0" y="338"/>
                  </a:lnTo>
                  <a:lnTo>
                    <a:pt x="112" y="376"/>
                  </a:lnTo>
                  <a:lnTo>
                    <a:pt x="188" y="76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66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00" name="Freeform 8"/>
            <p:cNvSpPr>
              <a:spLocks/>
            </p:cNvSpPr>
            <p:nvPr/>
          </p:nvSpPr>
          <p:spPr bwMode="auto">
            <a:xfrm>
              <a:off x="3314" y="1414"/>
              <a:ext cx="56" cy="47"/>
            </a:xfrm>
            <a:custGeom>
              <a:avLst/>
              <a:gdLst/>
              <a:ahLst/>
              <a:cxnLst>
                <a:cxn ang="0">
                  <a:pos x="113" y="0"/>
                </a:cxn>
                <a:cxn ang="0">
                  <a:pos x="0" y="112"/>
                </a:cxn>
                <a:cxn ang="0">
                  <a:pos x="113" y="186"/>
                </a:cxn>
                <a:cxn ang="0">
                  <a:pos x="225" y="186"/>
                </a:cxn>
                <a:cxn ang="0">
                  <a:pos x="225" y="36"/>
                </a:cxn>
                <a:cxn ang="0">
                  <a:pos x="113" y="0"/>
                </a:cxn>
              </a:cxnLst>
              <a:rect l="0" t="0" r="r" b="b"/>
              <a:pathLst>
                <a:path w="225" h="186">
                  <a:moveTo>
                    <a:pt x="113" y="0"/>
                  </a:moveTo>
                  <a:lnTo>
                    <a:pt x="0" y="112"/>
                  </a:lnTo>
                  <a:lnTo>
                    <a:pt x="113" y="186"/>
                  </a:lnTo>
                  <a:lnTo>
                    <a:pt x="225" y="186"/>
                  </a:lnTo>
                  <a:lnTo>
                    <a:pt x="225" y="36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66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01" name="Freeform 9"/>
            <p:cNvSpPr>
              <a:spLocks/>
            </p:cNvSpPr>
            <p:nvPr/>
          </p:nvSpPr>
          <p:spPr bwMode="auto">
            <a:xfrm>
              <a:off x="3304" y="1592"/>
              <a:ext cx="57" cy="47"/>
            </a:xfrm>
            <a:custGeom>
              <a:avLst/>
              <a:gdLst/>
              <a:ahLst/>
              <a:cxnLst>
                <a:cxn ang="0">
                  <a:pos x="113" y="0"/>
                </a:cxn>
                <a:cxn ang="0">
                  <a:pos x="0" y="38"/>
                </a:cxn>
                <a:cxn ang="0">
                  <a:pos x="37" y="188"/>
                </a:cxn>
                <a:cxn ang="0">
                  <a:pos x="150" y="188"/>
                </a:cxn>
                <a:cxn ang="0">
                  <a:pos x="226" y="74"/>
                </a:cxn>
                <a:cxn ang="0">
                  <a:pos x="150" y="0"/>
                </a:cxn>
                <a:cxn ang="0">
                  <a:pos x="113" y="0"/>
                </a:cxn>
              </a:cxnLst>
              <a:rect l="0" t="0" r="r" b="b"/>
              <a:pathLst>
                <a:path w="226" h="188">
                  <a:moveTo>
                    <a:pt x="113" y="0"/>
                  </a:moveTo>
                  <a:lnTo>
                    <a:pt x="0" y="38"/>
                  </a:lnTo>
                  <a:lnTo>
                    <a:pt x="37" y="188"/>
                  </a:lnTo>
                  <a:lnTo>
                    <a:pt x="150" y="188"/>
                  </a:lnTo>
                  <a:lnTo>
                    <a:pt x="226" y="74"/>
                  </a:lnTo>
                  <a:lnTo>
                    <a:pt x="150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66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02" name="Freeform 10"/>
            <p:cNvSpPr>
              <a:spLocks/>
            </p:cNvSpPr>
            <p:nvPr/>
          </p:nvSpPr>
          <p:spPr bwMode="auto">
            <a:xfrm>
              <a:off x="2501" y="1376"/>
              <a:ext cx="48" cy="9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9" y="225"/>
                </a:cxn>
                <a:cxn ang="0">
                  <a:pos x="0" y="377"/>
                </a:cxn>
                <a:cxn ang="0">
                  <a:pos x="37" y="225"/>
                </a:cxn>
                <a:cxn ang="0">
                  <a:pos x="0" y="0"/>
                </a:cxn>
              </a:cxnLst>
              <a:rect l="0" t="0" r="r" b="b"/>
              <a:pathLst>
                <a:path w="189" h="377">
                  <a:moveTo>
                    <a:pt x="0" y="0"/>
                  </a:moveTo>
                  <a:lnTo>
                    <a:pt x="189" y="225"/>
                  </a:lnTo>
                  <a:lnTo>
                    <a:pt x="0" y="377"/>
                  </a:lnTo>
                  <a:lnTo>
                    <a:pt x="37" y="2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03" name="Freeform 11"/>
            <p:cNvSpPr>
              <a:spLocks/>
            </p:cNvSpPr>
            <p:nvPr/>
          </p:nvSpPr>
          <p:spPr bwMode="auto">
            <a:xfrm>
              <a:off x="2304" y="1376"/>
              <a:ext cx="56" cy="113"/>
            </a:xfrm>
            <a:custGeom>
              <a:avLst/>
              <a:gdLst/>
              <a:ahLst/>
              <a:cxnLst>
                <a:cxn ang="0">
                  <a:pos x="38" y="0"/>
                </a:cxn>
                <a:cxn ang="0">
                  <a:pos x="226" y="301"/>
                </a:cxn>
                <a:cxn ang="0">
                  <a:pos x="0" y="452"/>
                </a:cxn>
                <a:cxn ang="0">
                  <a:pos x="76" y="264"/>
                </a:cxn>
                <a:cxn ang="0">
                  <a:pos x="38" y="0"/>
                </a:cxn>
              </a:cxnLst>
              <a:rect l="0" t="0" r="r" b="b"/>
              <a:pathLst>
                <a:path w="226" h="452">
                  <a:moveTo>
                    <a:pt x="38" y="0"/>
                  </a:moveTo>
                  <a:lnTo>
                    <a:pt x="226" y="301"/>
                  </a:lnTo>
                  <a:lnTo>
                    <a:pt x="0" y="452"/>
                  </a:lnTo>
                  <a:lnTo>
                    <a:pt x="76" y="264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04" name="Freeform 12"/>
            <p:cNvSpPr>
              <a:spLocks/>
            </p:cNvSpPr>
            <p:nvPr/>
          </p:nvSpPr>
          <p:spPr bwMode="auto">
            <a:xfrm>
              <a:off x="2087" y="465"/>
              <a:ext cx="630" cy="724"/>
            </a:xfrm>
            <a:custGeom>
              <a:avLst/>
              <a:gdLst/>
              <a:ahLst/>
              <a:cxnLst>
                <a:cxn ang="0">
                  <a:pos x="1391" y="301"/>
                </a:cxn>
                <a:cxn ang="0">
                  <a:pos x="1844" y="1278"/>
                </a:cxn>
                <a:cxn ang="0">
                  <a:pos x="2107" y="1354"/>
                </a:cxn>
                <a:cxn ang="0">
                  <a:pos x="1956" y="1504"/>
                </a:cxn>
                <a:cxn ang="0">
                  <a:pos x="1956" y="1691"/>
                </a:cxn>
                <a:cxn ang="0">
                  <a:pos x="1391" y="1843"/>
                </a:cxn>
                <a:cxn ang="0">
                  <a:pos x="1692" y="2330"/>
                </a:cxn>
                <a:cxn ang="0">
                  <a:pos x="1580" y="2706"/>
                </a:cxn>
                <a:cxn ang="0">
                  <a:pos x="2144" y="2894"/>
                </a:cxn>
                <a:cxn ang="0">
                  <a:pos x="2445" y="2858"/>
                </a:cxn>
                <a:cxn ang="0">
                  <a:pos x="2520" y="2594"/>
                </a:cxn>
                <a:cxn ang="0">
                  <a:pos x="2370" y="2481"/>
                </a:cxn>
                <a:cxn ang="0">
                  <a:pos x="2370" y="2594"/>
                </a:cxn>
                <a:cxn ang="0">
                  <a:pos x="2294" y="2706"/>
                </a:cxn>
                <a:cxn ang="0">
                  <a:pos x="1844" y="2481"/>
                </a:cxn>
                <a:cxn ang="0">
                  <a:pos x="1881" y="2293"/>
                </a:cxn>
                <a:cxn ang="0">
                  <a:pos x="1580" y="1955"/>
                </a:cxn>
                <a:cxn ang="0">
                  <a:pos x="2069" y="1767"/>
                </a:cxn>
                <a:cxn ang="0">
                  <a:pos x="2069" y="1541"/>
                </a:cxn>
                <a:cxn ang="0">
                  <a:pos x="2370" y="1316"/>
                </a:cxn>
                <a:cxn ang="0">
                  <a:pos x="1917" y="1164"/>
                </a:cxn>
                <a:cxn ang="0">
                  <a:pos x="1430" y="0"/>
                </a:cxn>
                <a:cxn ang="0">
                  <a:pos x="752" y="377"/>
                </a:cxn>
                <a:cxn ang="0">
                  <a:pos x="338" y="903"/>
                </a:cxn>
                <a:cxn ang="0">
                  <a:pos x="39" y="1653"/>
                </a:cxn>
                <a:cxn ang="0">
                  <a:pos x="0" y="2293"/>
                </a:cxn>
                <a:cxn ang="0">
                  <a:pos x="489" y="2518"/>
                </a:cxn>
                <a:cxn ang="0">
                  <a:pos x="1129" y="2669"/>
                </a:cxn>
                <a:cxn ang="0">
                  <a:pos x="1354" y="2557"/>
                </a:cxn>
                <a:cxn ang="0">
                  <a:pos x="1391" y="2293"/>
                </a:cxn>
                <a:cxn ang="0">
                  <a:pos x="1204" y="2142"/>
                </a:cxn>
                <a:cxn ang="0">
                  <a:pos x="1242" y="2330"/>
                </a:cxn>
                <a:cxn ang="0">
                  <a:pos x="1091" y="2369"/>
                </a:cxn>
                <a:cxn ang="0">
                  <a:pos x="865" y="2142"/>
                </a:cxn>
                <a:cxn ang="0">
                  <a:pos x="752" y="1804"/>
                </a:cxn>
                <a:cxn ang="0">
                  <a:pos x="903" y="939"/>
                </a:cxn>
                <a:cxn ang="0">
                  <a:pos x="1391" y="301"/>
                </a:cxn>
              </a:cxnLst>
              <a:rect l="0" t="0" r="r" b="b"/>
              <a:pathLst>
                <a:path w="2520" h="2894">
                  <a:moveTo>
                    <a:pt x="1391" y="301"/>
                  </a:moveTo>
                  <a:lnTo>
                    <a:pt x="1844" y="1278"/>
                  </a:lnTo>
                  <a:lnTo>
                    <a:pt x="2107" y="1354"/>
                  </a:lnTo>
                  <a:lnTo>
                    <a:pt x="1956" y="1504"/>
                  </a:lnTo>
                  <a:lnTo>
                    <a:pt x="1956" y="1691"/>
                  </a:lnTo>
                  <a:lnTo>
                    <a:pt x="1391" y="1843"/>
                  </a:lnTo>
                  <a:lnTo>
                    <a:pt x="1692" y="2330"/>
                  </a:lnTo>
                  <a:lnTo>
                    <a:pt x="1580" y="2706"/>
                  </a:lnTo>
                  <a:lnTo>
                    <a:pt x="2144" y="2894"/>
                  </a:lnTo>
                  <a:lnTo>
                    <a:pt x="2445" y="2858"/>
                  </a:lnTo>
                  <a:lnTo>
                    <a:pt x="2520" y="2594"/>
                  </a:lnTo>
                  <a:lnTo>
                    <a:pt x="2370" y="2481"/>
                  </a:lnTo>
                  <a:lnTo>
                    <a:pt x="2370" y="2594"/>
                  </a:lnTo>
                  <a:lnTo>
                    <a:pt x="2294" y="2706"/>
                  </a:lnTo>
                  <a:lnTo>
                    <a:pt x="1844" y="2481"/>
                  </a:lnTo>
                  <a:lnTo>
                    <a:pt x="1881" y="2293"/>
                  </a:lnTo>
                  <a:lnTo>
                    <a:pt x="1580" y="1955"/>
                  </a:lnTo>
                  <a:lnTo>
                    <a:pt x="2069" y="1767"/>
                  </a:lnTo>
                  <a:lnTo>
                    <a:pt x="2069" y="1541"/>
                  </a:lnTo>
                  <a:lnTo>
                    <a:pt x="2370" y="1316"/>
                  </a:lnTo>
                  <a:lnTo>
                    <a:pt x="1917" y="1164"/>
                  </a:lnTo>
                  <a:lnTo>
                    <a:pt x="1430" y="0"/>
                  </a:lnTo>
                  <a:lnTo>
                    <a:pt x="752" y="377"/>
                  </a:lnTo>
                  <a:lnTo>
                    <a:pt x="338" y="903"/>
                  </a:lnTo>
                  <a:lnTo>
                    <a:pt x="39" y="1653"/>
                  </a:lnTo>
                  <a:lnTo>
                    <a:pt x="0" y="2293"/>
                  </a:lnTo>
                  <a:lnTo>
                    <a:pt x="489" y="2518"/>
                  </a:lnTo>
                  <a:lnTo>
                    <a:pt x="1129" y="2669"/>
                  </a:lnTo>
                  <a:lnTo>
                    <a:pt x="1354" y="2557"/>
                  </a:lnTo>
                  <a:lnTo>
                    <a:pt x="1391" y="2293"/>
                  </a:lnTo>
                  <a:lnTo>
                    <a:pt x="1204" y="2142"/>
                  </a:lnTo>
                  <a:lnTo>
                    <a:pt x="1242" y="2330"/>
                  </a:lnTo>
                  <a:lnTo>
                    <a:pt x="1091" y="2369"/>
                  </a:lnTo>
                  <a:lnTo>
                    <a:pt x="865" y="2142"/>
                  </a:lnTo>
                  <a:lnTo>
                    <a:pt x="752" y="1804"/>
                  </a:lnTo>
                  <a:lnTo>
                    <a:pt x="903" y="939"/>
                  </a:lnTo>
                  <a:lnTo>
                    <a:pt x="1391" y="301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05" name="Freeform 13"/>
            <p:cNvSpPr>
              <a:spLocks/>
            </p:cNvSpPr>
            <p:nvPr/>
          </p:nvSpPr>
          <p:spPr bwMode="auto">
            <a:xfrm>
              <a:off x="2407" y="700"/>
              <a:ext cx="28" cy="94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38" y="339"/>
                </a:cxn>
                <a:cxn ang="0">
                  <a:pos x="113" y="377"/>
                </a:cxn>
                <a:cxn ang="0">
                  <a:pos x="113" y="0"/>
                </a:cxn>
                <a:cxn ang="0">
                  <a:pos x="0" y="39"/>
                </a:cxn>
              </a:cxnLst>
              <a:rect l="0" t="0" r="r" b="b"/>
              <a:pathLst>
                <a:path w="113" h="377">
                  <a:moveTo>
                    <a:pt x="0" y="39"/>
                  </a:moveTo>
                  <a:lnTo>
                    <a:pt x="38" y="339"/>
                  </a:lnTo>
                  <a:lnTo>
                    <a:pt x="113" y="377"/>
                  </a:lnTo>
                  <a:lnTo>
                    <a:pt x="113" y="0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06" name="Freeform 14"/>
            <p:cNvSpPr>
              <a:spLocks/>
            </p:cNvSpPr>
            <p:nvPr/>
          </p:nvSpPr>
          <p:spPr bwMode="auto">
            <a:xfrm>
              <a:off x="2181" y="2297"/>
              <a:ext cx="57" cy="103"/>
            </a:xfrm>
            <a:custGeom>
              <a:avLst/>
              <a:gdLst/>
              <a:ahLst/>
              <a:cxnLst>
                <a:cxn ang="0">
                  <a:pos x="113" y="0"/>
                </a:cxn>
                <a:cxn ang="0">
                  <a:pos x="226" y="76"/>
                </a:cxn>
                <a:cxn ang="0">
                  <a:pos x="226" y="413"/>
                </a:cxn>
                <a:cxn ang="0">
                  <a:pos x="0" y="113"/>
                </a:cxn>
                <a:cxn ang="0">
                  <a:pos x="113" y="0"/>
                </a:cxn>
              </a:cxnLst>
              <a:rect l="0" t="0" r="r" b="b"/>
              <a:pathLst>
                <a:path w="226" h="413">
                  <a:moveTo>
                    <a:pt x="113" y="0"/>
                  </a:moveTo>
                  <a:lnTo>
                    <a:pt x="226" y="76"/>
                  </a:lnTo>
                  <a:lnTo>
                    <a:pt x="226" y="413"/>
                  </a:lnTo>
                  <a:lnTo>
                    <a:pt x="0" y="113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07" name="Freeform 15"/>
            <p:cNvSpPr>
              <a:spLocks/>
            </p:cNvSpPr>
            <p:nvPr/>
          </p:nvSpPr>
          <p:spPr bwMode="auto">
            <a:xfrm>
              <a:off x="1984" y="2259"/>
              <a:ext cx="47" cy="104"/>
            </a:xfrm>
            <a:custGeom>
              <a:avLst/>
              <a:gdLst/>
              <a:ahLst/>
              <a:cxnLst>
                <a:cxn ang="0">
                  <a:pos x="113" y="0"/>
                </a:cxn>
                <a:cxn ang="0">
                  <a:pos x="187" y="74"/>
                </a:cxn>
                <a:cxn ang="0">
                  <a:pos x="187" y="413"/>
                </a:cxn>
                <a:cxn ang="0">
                  <a:pos x="0" y="112"/>
                </a:cxn>
                <a:cxn ang="0">
                  <a:pos x="113" y="0"/>
                </a:cxn>
              </a:cxnLst>
              <a:rect l="0" t="0" r="r" b="b"/>
              <a:pathLst>
                <a:path w="187" h="413">
                  <a:moveTo>
                    <a:pt x="113" y="0"/>
                  </a:moveTo>
                  <a:lnTo>
                    <a:pt x="187" y="74"/>
                  </a:lnTo>
                  <a:lnTo>
                    <a:pt x="187" y="413"/>
                  </a:lnTo>
                  <a:lnTo>
                    <a:pt x="0" y="112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08" name="Freeform 16"/>
            <p:cNvSpPr>
              <a:spLocks/>
            </p:cNvSpPr>
            <p:nvPr/>
          </p:nvSpPr>
          <p:spPr bwMode="auto">
            <a:xfrm>
              <a:off x="3502" y="2297"/>
              <a:ext cx="85" cy="75"/>
            </a:xfrm>
            <a:custGeom>
              <a:avLst/>
              <a:gdLst/>
              <a:ahLst/>
              <a:cxnLst>
                <a:cxn ang="0">
                  <a:pos x="150" y="0"/>
                </a:cxn>
                <a:cxn ang="0">
                  <a:pos x="264" y="0"/>
                </a:cxn>
                <a:cxn ang="0">
                  <a:pos x="338" y="113"/>
                </a:cxn>
                <a:cxn ang="0">
                  <a:pos x="0" y="301"/>
                </a:cxn>
                <a:cxn ang="0">
                  <a:pos x="150" y="0"/>
                </a:cxn>
              </a:cxnLst>
              <a:rect l="0" t="0" r="r" b="b"/>
              <a:pathLst>
                <a:path w="338" h="301">
                  <a:moveTo>
                    <a:pt x="150" y="0"/>
                  </a:moveTo>
                  <a:lnTo>
                    <a:pt x="264" y="0"/>
                  </a:lnTo>
                  <a:lnTo>
                    <a:pt x="338" y="113"/>
                  </a:lnTo>
                  <a:lnTo>
                    <a:pt x="0" y="301"/>
                  </a:lnTo>
                  <a:lnTo>
                    <a:pt x="150" y="0"/>
                  </a:lnTo>
                  <a:close/>
                </a:path>
              </a:pathLst>
            </a:custGeom>
            <a:solidFill>
              <a:srgbClr val="66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09" name="Freeform 17"/>
            <p:cNvSpPr>
              <a:spLocks/>
            </p:cNvSpPr>
            <p:nvPr/>
          </p:nvSpPr>
          <p:spPr bwMode="auto">
            <a:xfrm>
              <a:off x="3859" y="2297"/>
              <a:ext cx="85" cy="85"/>
            </a:xfrm>
            <a:custGeom>
              <a:avLst/>
              <a:gdLst/>
              <a:ahLst/>
              <a:cxnLst>
                <a:cxn ang="0">
                  <a:pos x="149" y="38"/>
                </a:cxn>
                <a:cxn ang="0">
                  <a:pos x="262" y="0"/>
                </a:cxn>
                <a:cxn ang="0">
                  <a:pos x="338" y="150"/>
                </a:cxn>
                <a:cxn ang="0">
                  <a:pos x="0" y="340"/>
                </a:cxn>
                <a:cxn ang="0">
                  <a:pos x="149" y="38"/>
                </a:cxn>
              </a:cxnLst>
              <a:rect l="0" t="0" r="r" b="b"/>
              <a:pathLst>
                <a:path w="338" h="340">
                  <a:moveTo>
                    <a:pt x="149" y="38"/>
                  </a:moveTo>
                  <a:lnTo>
                    <a:pt x="262" y="0"/>
                  </a:lnTo>
                  <a:lnTo>
                    <a:pt x="338" y="150"/>
                  </a:lnTo>
                  <a:lnTo>
                    <a:pt x="0" y="340"/>
                  </a:lnTo>
                  <a:lnTo>
                    <a:pt x="149" y="38"/>
                  </a:lnTo>
                  <a:close/>
                </a:path>
              </a:pathLst>
            </a:custGeom>
            <a:solidFill>
              <a:srgbClr val="66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10" name="Freeform 18"/>
            <p:cNvSpPr>
              <a:spLocks/>
            </p:cNvSpPr>
            <p:nvPr/>
          </p:nvSpPr>
          <p:spPr bwMode="auto">
            <a:xfrm>
              <a:off x="2050" y="1198"/>
              <a:ext cx="762" cy="122"/>
            </a:xfrm>
            <a:custGeom>
              <a:avLst/>
              <a:gdLst/>
              <a:ahLst/>
              <a:cxnLst>
                <a:cxn ang="0">
                  <a:pos x="0" y="488"/>
                </a:cxn>
                <a:cxn ang="0">
                  <a:pos x="223" y="225"/>
                </a:cxn>
                <a:cxn ang="0">
                  <a:pos x="750" y="0"/>
                </a:cxn>
                <a:cxn ang="0">
                  <a:pos x="1314" y="0"/>
                </a:cxn>
                <a:cxn ang="0">
                  <a:pos x="1916" y="113"/>
                </a:cxn>
                <a:cxn ang="0">
                  <a:pos x="2292" y="264"/>
                </a:cxn>
                <a:cxn ang="0">
                  <a:pos x="2781" y="452"/>
                </a:cxn>
                <a:cxn ang="0">
                  <a:pos x="3045" y="488"/>
                </a:cxn>
                <a:cxn ang="0">
                  <a:pos x="2360" y="488"/>
                </a:cxn>
                <a:cxn ang="0">
                  <a:pos x="2029" y="340"/>
                </a:cxn>
                <a:cxn ang="0">
                  <a:pos x="1615" y="225"/>
                </a:cxn>
                <a:cxn ang="0">
                  <a:pos x="1089" y="152"/>
                </a:cxn>
                <a:cxn ang="0">
                  <a:pos x="637" y="225"/>
                </a:cxn>
                <a:cxn ang="0">
                  <a:pos x="336" y="377"/>
                </a:cxn>
                <a:cxn ang="0">
                  <a:pos x="205" y="488"/>
                </a:cxn>
                <a:cxn ang="0">
                  <a:pos x="0" y="488"/>
                </a:cxn>
              </a:cxnLst>
              <a:rect l="0" t="0" r="r" b="b"/>
              <a:pathLst>
                <a:path w="3045" h="488">
                  <a:moveTo>
                    <a:pt x="0" y="488"/>
                  </a:moveTo>
                  <a:lnTo>
                    <a:pt x="223" y="225"/>
                  </a:lnTo>
                  <a:lnTo>
                    <a:pt x="750" y="0"/>
                  </a:lnTo>
                  <a:lnTo>
                    <a:pt x="1314" y="0"/>
                  </a:lnTo>
                  <a:lnTo>
                    <a:pt x="1916" y="113"/>
                  </a:lnTo>
                  <a:lnTo>
                    <a:pt x="2292" y="264"/>
                  </a:lnTo>
                  <a:lnTo>
                    <a:pt x="2781" y="452"/>
                  </a:lnTo>
                  <a:lnTo>
                    <a:pt x="3045" y="488"/>
                  </a:lnTo>
                  <a:lnTo>
                    <a:pt x="2360" y="488"/>
                  </a:lnTo>
                  <a:lnTo>
                    <a:pt x="2029" y="340"/>
                  </a:lnTo>
                  <a:lnTo>
                    <a:pt x="1615" y="225"/>
                  </a:lnTo>
                  <a:lnTo>
                    <a:pt x="1089" y="152"/>
                  </a:lnTo>
                  <a:lnTo>
                    <a:pt x="637" y="225"/>
                  </a:lnTo>
                  <a:lnTo>
                    <a:pt x="336" y="377"/>
                  </a:lnTo>
                  <a:lnTo>
                    <a:pt x="205" y="488"/>
                  </a:lnTo>
                  <a:lnTo>
                    <a:pt x="0" y="488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11" name="Freeform 19"/>
            <p:cNvSpPr>
              <a:spLocks/>
            </p:cNvSpPr>
            <p:nvPr/>
          </p:nvSpPr>
          <p:spPr bwMode="auto">
            <a:xfrm>
              <a:off x="1965" y="1320"/>
              <a:ext cx="292" cy="216"/>
            </a:xfrm>
            <a:custGeom>
              <a:avLst/>
              <a:gdLst/>
              <a:ahLst/>
              <a:cxnLst>
                <a:cxn ang="0">
                  <a:pos x="941" y="864"/>
                </a:cxn>
                <a:cxn ang="0">
                  <a:pos x="941" y="864"/>
                </a:cxn>
                <a:cxn ang="0">
                  <a:pos x="978" y="412"/>
                </a:cxn>
                <a:cxn ang="0">
                  <a:pos x="640" y="337"/>
                </a:cxn>
                <a:cxn ang="0">
                  <a:pos x="0" y="488"/>
                </a:cxn>
                <a:cxn ang="0">
                  <a:pos x="150" y="224"/>
                </a:cxn>
                <a:cxn ang="0">
                  <a:pos x="341" y="0"/>
                </a:cxn>
                <a:cxn ang="0">
                  <a:pos x="546" y="0"/>
                </a:cxn>
                <a:cxn ang="0">
                  <a:pos x="413" y="112"/>
                </a:cxn>
                <a:cxn ang="0">
                  <a:pos x="188" y="337"/>
                </a:cxn>
                <a:cxn ang="0">
                  <a:pos x="376" y="263"/>
                </a:cxn>
                <a:cxn ang="0">
                  <a:pos x="677" y="263"/>
                </a:cxn>
                <a:cxn ang="0">
                  <a:pos x="978" y="263"/>
                </a:cxn>
                <a:cxn ang="0">
                  <a:pos x="1166" y="337"/>
                </a:cxn>
                <a:cxn ang="0">
                  <a:pos x="1129" y="601"/>
                </a:cxn>
                <a:cxn ang="0">
                  <a:pos x="1091" y="864"/>
                </a:cxn>
                <a:cxn ang="0">
                  <a:pos x="941" y="864"/>
                </a:cxn>
              </a:cxnLst>
              <a:rect l="0" t="0" r="r" b="b"/>
              <a:pathLst>
                <a:path w="1166" h="864">
                  <a:moveTo>
                    <a:pt x="941" y="864"/>
                  </a:moveTo>
                  <a:lnTo>
                    <a:pt x="941" y="864"/>
                  </a:lnTo>
                  <a:lnTo>
                    <a:pt x="978" y="412"/>
                  </a:lnTo>
                  <a:lnTo>
                    <a:pt x="640" y="337"/>
                  </a:lnTo>
                  <a:lnTo>
                    <a:pt x="0" y="488"/>
                  </a:lnTo>
                  <a:lnTo>
                    <a:pt x="150" y="224"/>
                  </a:lnTo>
                  <a:lnTo>
                    <a:pt x="341" y="0"/>
                  </a:lnTo>
                  <a:lnTo>
                    <a:pt x="546" y="0"/>
                  </a:lnTo>
                  <a:lnTo>
                    <a:pt x="413" y="112"/>
                  </a:lnTo>
                  <a:lnTo>
                    <a:pt x="188" y="337"/>
                  </a:lnTo>
                  <a:lnTo>
                    <a:pt x="376" y="263"/>
                  </a:lnTo>
                  <a:lnTo>
                    <a:pt x="677" y="263"/>
                  </a:lnTo>
                  <a:lnTo>
                    <a:pt x="978" y="263"/>
                  </a:lnTo>
                  <a:lnTo>
                    <a:pt x="1166" y="337"/>
                  </a:lnTo>
                  <a:lnTo>
                    <a:pt x="1129" y="601"/>
                  </a:lnTo>
                  <a:lnTo>
                    <a:pt x="1091" y="864"/>
                  </a:lnTo>
                  <a:lnTo>
                    <a:pt x="941" y="864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12" name="Freeform 20"/>
            <p:cNvSpPr>
              <a:spLocks/>
            </p:cNvSpPr>
            <p:nvPr/>
          </p:nvSpPr>
          <p:spPr bwMode="auto">
            <a:xfrm>
              <a:off x="2586" y="1320"/>
              <a:ext cx="320" cy="216"/>
            </a:xfrm>
            <a:custGeom>
              <a:avLst/>
              <a:gdLst/>
              <a:ahLst/>
              <a:cxnLst>
                <a:cxn ang="0">
                  <a:pos x="31" y="864"/>
                </a:cxn>
                <a:cxn ang="0">
                  <a:pos x="0" y="449"/>
                </a:cxn>
                <a:cxn ang="0">
                  <a:pos x="264" y="412"/>
                </a:cxn>
                <a:cxn ang="0">
                  <a:pos x="564" y="337"/>
                </a:cxn>
                <a:cxn ang="0">
                  <a:pos x="978" y="149"/>
                </a:cxn>
                <a:cxn ang="0">
                  <a:pos x="640" y="149"/>
                </a:cxn>
                <a:cxn ang="0">
                  <a:pos x="301" y="36"/>
                </a:cxn>
                <a:cxn ang="0">
                  <a:pos x="219" y="0"/>
                </a:cxn>
                <a:cxn ang="0">
                  <a:pos x="904" y="0"/>
                </a:cxn>
                <a:cxn ang="0">
                  <a:pos x="904" y="0"/>
                </a:cxn>
                <a:cxn ang="0">
                  <a:pos x="1280" y="0"/>
                </a:cxn>
                <a:cxn ang="0">
                  <a:pos x="1168" y="224"/>
                </a:cxn>
                <a:cxn ang="0">
                  <a:pos x="904" y="376"/>
                </a:cxn>
                <a:cxn ang="0">
                  <a:pos x="491" y="488"/>
                </a:cxn>
                <a:cxn ang="0">
                  <a:pos x="189" y="601"/>
                </a:cxn>
                <a:cxn ang="0">
                  <a:pos x="189" y="864"/>
                </a:cxn>
                <a:cxn ang="0">
                  <a:pos x="31" y="864"/>
                </a:cxn>
              </a:cxnLst>
              <a:rect l="0" t="0" r="r" b="b"/>
              <a:pathLst>
                <a:path w="1280" h="864">
                  <a:moveTo>
                    <a:pt x="31" y="864"/>
                  </a:moveTo>
                  <a:lnTo>
                    <a:pt x="0" y="449"/>
                  </a:lnTo>
                  <a:lnTo>
                    <a:pt x="264" y="412"/>
                  </a:lnTo>
                  <a:lnTo>
                    <a:pt x="564" y="337"/>
                  </a:lnTo>
                  <a:lnTo>
                    <a:pt x="978" y="149"/>
                  </a:lnTo>
                  <a:lnTo>
                    <a:pt x="640" y="149"/>
                  </a:lnTo>
                  <a:lnTo>
                    <a:pt x="301" y="36"/>
                  </a:lnTo>
                  <a:lnTo>
                    <a:pt x="219" y="0"/>
                  </a:lnTo>
                  <a:lnTo>
                    <a:pt x="904" y="0"/>
                  </a:lnTo>
                  <a:lnTo>
                    <a:pt x="904" y="0"/>
                  </a:lnTo>
                  <a:lnTo>
                    <a:pt x="1280" y="0"/>
                  </a:lnTo>
                  <a:lnTo>
                    <a:pt x="1168" y="224"/>
                  </a:lnTo>
                  <a:lnTo>
                    <a:pt x="904" y="376"/>
                  </a:lnTo>
                  <a:lnTo>
                    <a:pt x="491" y="488"/>
                  </a:lnTo>
                  <a:lnTo>
                    <a:pt x="189" y="601"/>
                  </a:lnTo>
                  <a:lnTo>
                    <a:pt x="189" y="864"/>
                  </a:lnTo>
                  <a:lnTo>
                    <a:pt x="31" y="864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13" name="Freeform 21"/>
            <p:cNvSpPr>
              <a:spLocks/>
            </p:cNvSpPr>
            <p:nvPr/>
          </p:nvSpPr>
          <p:spPr bwMode="auto">
            <a:xfrm>
              <a:off x="2031" y="1536"/>
              <a:ext cx="602" cy="742"/>
            </a:xfrm>
            <a:custGeom>
              <a:avLst/>
              <a:gdLst/>
              <a:ahLst/>
              <a:cxnLst>
                <a:cxn ang="0">
                  <a:pos x="679" y="0"/>
                </a:cxn>
                <a:cxn ang="0">
                  <a:pos x="378" y="637"/>
                </a:cxn>
                <a:cxn ang="0">
                  <a:pos x="76" y="1089"/>
                </a:cxn>
                <a:cxn ang="0">
                  <a:pos x="452" y="1240"/>
                </a:cxn>
                <a:cxn ang="0">
                  <a:pos x="378" y="1804"/>
                </a:cxn>
                <a:cxn ang="0">
                  <a:pos x="0" y="2780"/>
                </a:cxn>
                <a:cxn ang="0">
                  <a:pos x="640" y="2405"/>
                </a:cxn>
                <a:cxn ang="0">
                  <a:pos x="1054" y="1954"/>
                </a:cxn>
                <a:cxn ang="0">
                  <a:pos x="792" y="2968"/>
                </a:cxn>
                <a:cxn ang="0">
                  <a:pos x="1092" y="2668"/>
                </a:cxn>
                <a:cxn ang="0">
                  <a:pos x="1469" y="2330"/>
                </a:cxn>
                <a:cxn ang="0">
                  <a:pos x="1807" y="1917"/>
                </a:cxn>
                <a:cxn ang="0">
                  <a:pos x="2183" y="1127"/>
                </a:cxn>
                <a:cxn ang="0">
                  <a:pos x="2371" y="1051"/>
                </a:cxn>
                <a:cxn ang="0">
                  <a:pos x="2409" y="375"/>
                </a:cxn>
                <a:cxn ang="0">
                  <a:pos x="2409" y="0"/>
                </a:cxn>
                <a:cxn ang="0">
                  <a:pos x="2251" y="0"/>
                </a:cxn>
                <a:cxn ang="0">
                  <a:pos x="2258" y="74"/>
                </a:cxn>
                <a:cxn ang="0">
                  <a:pos x="2258" y="714"/>
                </a:cxn>
                <a:cxn ang="0">
                  <a:pos x="2183" y="977"/>
                </a:cxn>
                <a:cxn ang="0">
                  <a:pos x="1543" y="1164"/>
                </a:cxn>
                <a:cxn ang="0">
                  <a:pos x="941" y="1203"/>
                </a:cxn>
                <a:cxn ang="0">
                  <a:pos x="528" y="1089"/>
                </a:cxn>
                <a:cxn ang="0">
                  <a:pos x="339" y="977"/>
                </a:cxn>
                <a:cxn ang="0">
                  <a:pos x="679" y="375"/>
                </a:cxn>
                <a:cxn ang="0">
                  <a:pos x="829" y="0"/>
                </a:cxn>
                <a:cxn ang="0">
                  <a:pos x="829" y="0"/>
                </a:cxn>
                <a:cxn ang="0">
                  <a:pos x="679" y="0"/>
                </a:cxn>
              </a:cxnLst>
              <a:rect l="0" t="0" r="r" b="b"/>
              <a:pathLst>
                <a:path w="2409" h="2968">
                  <a:moveTo>
                    <a:pt x="679" y="0"/>
                  </a:moveTo>
                  <a:lnTo>
                    <a:pt x="378" y="637"/>
                  </a:lnTo>
                  <a:lnTo>
                    <a:pt x="76" y="1089"/>
                  </a:lnTo>
                  <a:lnTo>
                    <a:pt x="452" y="1240"/>
                  </a:lnTo>
                  <a:lnTo>
                    <a:pt x="378" y="1804"/>
                  </a:lnTo>
                  <a:lnTo>
                    <a:pt x="0" y="2780"/>
                  </a:lnTo>
                  <a:lnTo>
                    <a:pt x="640" y="2405"/>
                  </a:lnTo>
                  <a:lnTo>
                    <a:pt x="1054" y="1954"/>
                  </a:lnTo>
                  <a:lnTo>
                    <a:pt x="792" y="2968"/>
                  </a:lnTo>
                  <a:lnTo>
                    <a:pt x="1092" y="2668"/>
                  </a:lnTo>
                  <a:lnTo>
                    <a:pt x="1469" y="2330"/>
                  </a:lnTo>
                  <a:lnTo>
                    <a:pt x="1807" y="1917"/>
                  </a:lnTo>
                  <a:lnTo>
                    <a:pt x="2183" y="1127"/>
                  </a:lnTo>
                  <a:lnTo>
                    <a:pt x="2371" y="1051"/>
                  </a:lnTo>
                  <a:lnTo>
                    <a:pt x="2409" y="375"/>
                  </a:lnTo>
                  <a:lnTo>
                    <a:pt x="2409" y="0"/>
                  </a:lnTo>
                  <a:lnTo>
                    <a:pt x="2251" y="0"/>
                  </a:lnTo>
                  <a:lnTo>
                    <a:pt x="2258" y="74"/>
                  </a:lnTo>
                  <a:lnTo>
                    <a:pt x="2258" y="714"/>
                  </a:lnTo>
                  <a:lnTo>
                    <a:pt x="2183" y="977"/>
                  </a:lnTo>
                  <a:lnTo>
                    <a:pt x="1543" y="1164"/>
                  </a:lnTo>
                  <a:lnTo>
                    <a:pt x="941" y="1203"/>
                  </a:lnTo>
                  <a:lnTo>
                    <a:pt x="528" y="1089"/>
                  </a:lnTo>
                  <a:lnTo>
                    <a:pt x="339" y="977"/>
                  </a:lnTo>
                  <a:lnTo>
                    <a:pt x="679" y="375"/>
                  </a:lnTo>
                  <a:lnTo>
                    <a:pt x="829" y="0"/>
                  </a:lnTo>
                  <a:lnTo>
                    <a:pt x="829" y="0"/>
                  </a:lnTo>
                  <a:lnTo>
                    <a:pt x="679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14" name="Freeform 22"/>
            <p:cNvSpPr>
              <a:spLocks/>
            </p:cNvSpPr>
            <p:nvPr/>
          </p:nvSpPr>
          <p:spPr bwMode="auto">
            <a:xfrm>
              <a:off x="3088" y="240"/>
              <a:ext cx="593" cy="573"/>
            </a:xfrm>
            <a:custGeom>
              <a:avLst/>
              <a:gdLst/>
              <a:ahLst/>
              <a:cxnLst>
                <a:cxn ang="0">
                  <a:pos x="652" y="2293"/>
                </a:cxn>
                <a:cxn ang="0">
                  <a:pos x="640" y="2255"/>
                </a:cxn>
                <a:cxn ang="0">
                  <a:pos x="0" y="1953"/>
                </a:cxn>
                <a:cxn ang="0">
                  <a:pos x="452" y="1691"/>
                </a:cxn>
                <a:cxn ang="0">
                  <a:pos x="640" y="789"/>
                </a:cxn>
                <a:cxn ang="0">
                  <a:pos x="452" y="0"/>
                </a:cxn>
                <a:cxn ang="0">
                  <a:pos x="2369" y="1053"/>
                </a:cxn>
                <a:cxn ang="0">
                  <a:pos x="2181" y="1916"/>
                </a:cxn>
                <a:cxn ang="0">
                  <a:pos x="2332" y="1916"/>
                </a:cxn>
                <a:cxn ang="0">
                  <a:pos x="2369" y="2179"/>
                </a:cxn>
                <a:cxn ang="0">
                  <a:pos x="2287" y="2293"/>
                </a:cxn>
                <a:cxn ang="0">
                  <a:pos x="2059" y="2293"/>
                </a:cxn>
                <a:cxn ang="0">
                  <a:pos x="2181" y="2141"/>
                </a:cxn>
                <a:cxn ang="0">
                  <a:pos x="2068" y="2029"/>
                </a:cxn>
                <a:cxn ang="0">
                  <a:pos x="2181" y="1239"/>
                </a:cxn>
                <a:cxn ang="0">
                  <a:pos x="790" y="826"/>
                </a:cxn>
                <a:cxn ang="0">
                  <a:pos x="601" y="1652"/>
                </a:cxn>
                <a:cxn ang="0">
                  <a:pos x="301" y="1953"/>
                </a:cxn>
                <a:cxn ang="0">
                  <a:pos x="714" y="2104"/>
                </a:cxn>
                <a:cxn ang="0">
                  <a:pos x="790" y="2291"/>
                </a:cxn>
                <a:cxn ang="0">
                  <a:pos x="1241" y="2291"/>
                </a:cxn>
                <a:cxn ang="0">
                  <a:pos x="1239" y="2293"/>
                </a:cxn>
                <a:cxn ang="0">
                  <a:pos x="652" y="2293"/>
                </a:cxn>
              </a:cxnLst>
              <a:rect l="0" t="0" r="r" b="b"/>
              <a:pathLst>
                <a:path w="2369" h="2293">
                  <a:moveTo>
                    <a:pt x="652" y="2293"/>
                  </a:moveTo>
                  <a:lnTo>
                    <a:pt x="640" y="2255"/>
                  </a:lnTo>
                  <a:lnTo>
                    <a:pt x="0" y="1953"/>
                  </a:lnTo>
                  <a:lnTo>
                    <a:pt x="452" y="1691"/>
                  </a:lnTo>
                  <a:lnTo>
                    <a:pt x="640" y="789"/>
                  </a:lnTo>
                  <a:lnTo>
                    <a:pt x="452" y="0"/>
                  </a:lnTo>
                  <a:lnTo>
                    <a:pt x="2369" y="1053"/>
                  </a:lnTo>
                  <a:lnTo>
                    <a:pt x="2181" y="1916"/>
                  </a:lnTo>
                  <a:lnTo>
                    <a:pt x="2332" y="1916"/>
                  </a:lnTo>
                  <a:lnTo>
                    <a:pt x="2369" y="2179"/>
                  </a:lnTo>
                  <a:lnTo>
                    <a:pt x="2287" y="2293"/>
                  </a:lnTo>
                  <a:lnTo>
                    <a:pt x="2059" y="2293"/>
                  </a:lnTo>
                  <a:lnTo>
                    <a:pt x="2181" y="2141"/>
                  </a:lnTo>
                  <a:lnTo>
                    <a:pt x="2068" y="2029"/>
                  </a:lnTo>
                  <a:lnTo>
                    <a:pt x="2181" y="1239"/>
                  </a:lnTo>
                  <a:lnTo>
                    <a:pt x="790" y="826"/>
                  </a:lnTo>
                  <a:lnTo>
                    <a:pt x="601" y="1652"/>
                  </a:lnTo>
                  <a:lnTo>
                    <a:pt x="301" y="1953"/>
                  </a:lnTo>
                  <a:lnTo>
                    <a:pt x="714" y="2104"/>
                  </a:lnTo>
                  <a:lnTo>
                    <a:pt x="790" y="2291"/>
                  </a:lnTo>
                  <a:lnTo>
                    <a:pt x="1241" y="2291"/>
                  </a:lnTo>
                  <a:lnTo>
                    <a:pt x="1239" y="2293"/>
                  </a:lnTo>
                  <a:lnTo>
                    <a:pt x="652" y="2293"/>
                  </a:lnTo>
                  <a:close/>
                </a:path>
              </a:pathLst>
            </a:custGeom>
            <a:solidFill>
              <a:srgbClr val="66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15" name="Freeform 23"/>
            <p:cNvSpPr>
              <a:spLocks/>
            </p:cNvSpPr>
            <p:nvPr/>
          </p:nvSpPr>
          <p:spPr bwMode="auto">
            <a:xfrm>
              <a:off x="3051" y="813"/>
              <a:ext cx="609" cy="437"/>
            </a:xfrm>
            <a:custGeom>
              <a:avLst/>
              <a:gdLst/>
              <a:ahLst/>
              <a:cxnLst>
                <a:cxn ang="0">
                  <a:pos x="65" y="1747"/>
                </a:cxn>
                <a:cxn ang="0">
                  <a:pos x="0" y="1727"/>
                </a:cxn>
                <a:cxn ang="0">
                  <a:pos x="452" y="1502"/>
                </a:cxn>
                <a:cxn ang="0">
                  <a:pos x="904" y="1351"/>
                </a:cxn>
                <a:cxn ang="0">
                  <a:pos x="904" y="375"/>
                </a:cxn>
                <a:cxn ang="0">
                  <a:pos x="1205" y="112"/>
                </a:cxn>
                <a:cxn ang="0">
                  <a:pos x="865" y="187"/>
                </a:cxn>
                <a:cxn ang="0">
                  <a:pos x="803" y="0"/>
                </a:cxn>
                <a:cxn ang="0">
                  <a:pos x="1390" y="0"/>
                </a:cxn>
                <a:cxn ang="0">
                  <a:pos x="1053" y="412"/>
                </a:cxn>
                <a:cxn ang="0">
                  <a:pos x="1016" y="1351"/>
                </a:cxn>
                <a:cxn ang="0">
                  <a:pos x="1317" y="1466"/>
                </a:cxn>
                <a:cxn ang="0">
                  <a:pos x="1618" y="1466"/>
                </a:cxn>
                <a:cxn ang="0">
                  <a:pos x="2031" y="112"/>
                </a:cxn>
                <a:cxn ang="0">
                  <a:pos x="2182" y="36"/>
                </a:cxn>
                <a:cxn ang="0">
                  <a:pos x="2210" y="0"/>
                </a:cxn>
                <a:cxn ang="0">
                  <a:pos x="2438" y="0"/>
                </a:cxn>
                <a:cxn ang="0">
                  <a:pos x="2332" y="149"/>
                </a:cxn>
                <a:cxn ang="0">
                  <a:pos x="2182" y="187"/>
                </a:cxn>
                <a:cxn ang="0">
                  <a:pos x="1769" y="1539"/>
                </a:cxn>
                <a:cxn ang="0">
                  <a:pos x="2144" y="1727"/>
                </a:cxn>
                <a:cxn ang="0">
                  <a:pos x="2167" y="1747"/>
                </a:cxn>
                <a:cxn ang="0">
                  <a:pos x="1582" y="1747"/>
                </a:cxn>
                <a:cxn ang="0">
                  <a:pos x="1618" y="1615"/>
                </a:cxn>
                <a:cxn ang="0">
                  <a:pos x="1354" y="1615"/>
                </a:cxn>
                <a:cxn ang="0">
                  <a:pos x="1403" y="1747"/>
                </a:cxn>
                <a:cxn ang="0">
                  <a:pos x="1089" y="1747"/>
                </a:cxn>
                <a:cxn ang="0">
                  <a:pos x="1166" y="1578"/>
                </a:cxn>
                <a:cxn ang="0">
                  <a:pos x="978" y="1502"/>
                </a:cxn>
                <a:cxn ang="0">
                  <a:pos x="978" y="1747"/>
                </a:cxn>
                <a:cxn ang="0">
                  <a:pos x="65" y="1747"/>
                </a:cxn>
              </a:cxnLst>
              <a:rect l="0" t="0" r="r" b="b"/>
              <a:pathLst>
                <a:path w="2438" h="1747">
                  <a:moveTo>
                    <a:pt x="65" y="1747"/>
                  </a:moveTo>
                  <a:lnTo>
                    <a:pt x="0" y="1727"/>
                  </a:lnTo>
                  <a:lnTo>
                    <a:pt x="452" y="1502"/>
                  </a:lnTo>
                  <a:lnTo>
                    <a:pt x="904" y="1351"/>
                  </a:lnTo>
                  <a:lnTo>
                    <a:pt x="904" y="375"/>
                  </a:lnTo>
                  <a:lnTo>
                    <a:pt x="1205" y="112"/>
                  </a:lnTo>
                  <a:lnTo>
                    <a:pt x="865" y="187"/>
                  </a:lnTo>
                  <a:lnTo>
                    <a:pt x="803" y="0"/>
                  </a:lnTo>
                  <a:lnTo>
                    <a:pt x="1390" y="0"/>
                  </a:lnTo>
                  <a:lnTo>
                    <a:pt x="1053" y="412"/>
                  </a:lnTo>
                  <a:lnTo>
                    <a:pt x="1016" y="1351"/>
                  </a:lnTo>
                  <a:lnTo>
                    <a:pt x="1317" y="1466"/>
                  </a:lnTo>
                  <a:lnTo>
                    <a:pt x="1618" y="1466"/>
                  </a:lnTo>
                  <a:lnTo>
                    <a:pt x="2031" y="112"/>
                  </a:lnTo>
                  <a:lnTo>
                    <a:pt x="2182" y="36"/>
                  </a:lnTo>
                  <a:lnTo>
                    <a:pt x="2210" y="0"/>
                  </a:lnTo>
                  <a:lnTo>
                    <a:pt x="2438" y="0"/>
                  </a:lnTo>
                  <a:lnTo>
                    <a:pt x="2332" y="149"/>
                  </a:lnTo>
                  <a:lnTo>
                    <a:pt x="2182" y="187"/>
                  </a:lnTo>
                  <a:lnTo>
                    <a:pt x="1769" y="1539"/>
                  </a:lnTo>
                  <a:lnTo>
                    <a:pt x="2144" y="1727"/>
                  </a:lnTo>
                  <a:lnTo>
                    <a:pt x="2167" y="1747"/>
                  </a:lnTo>
                  <a:lnTo>
                    <a:pt x="1582" y="1747"/>
                  </a:lnTo>
                  <a:lnTo>
                    <a:pt x="1618" y="1615"/>
                  </a:lnTo>
                  <a:lnTo>
                    <a:pt x="1354" y="1615"/>
                  </a:lnTo>
                  <a:lnTo>
                    <a:pt x="1403" y="1747"/>
                  </a:lnTo>
                  <a:lnTo>
                    <a:pt x="1089" y="1747"/>
                  </a:lnTo>
                  <a:lnTo>
                    <a:pt x="1166" y="1578"/>
                  </a:lnTo>
                  <a:lnTo>
                    <a:pt x="978" y="1502"/>
                  </a:lnTo>
                  <a:lnTo>
                    <a:pt x="978" y="1747"/>
                  </a:lnTo>
                  <a:lnTo>
                    <a:pt x="65" y="1747"/>
                  </a:lnTo>
                  <a:close/>
                </a:path>
              </a:pathLst>
            </a:custGeom>
            <a:solidFill>
              <a:srgbClr val="66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16" name="Freeform 24"/>
            <p:cNvSpPr>
              <a:spLocks/>
            </p:cNvSpPr>
            <p:nvPr/>
          </p:nvSpPr>
          <p:spPr bwMode="auto">
            <a:xfrm>
              <a:off x="3067" y="1250"/>
              <a:ext cx="228" cy="42"/>
            </a:xfrm>
            <a:custGeom>
              <a:avLst/>
              <a:gdLst/>
              <a:ahLst/>
              <a:cxnLst>
                <a:cxn ang="0">
                  <a:pos x="423" y="169"/>
                </a:cxn>
                <a:cxn ang="0">
                  <a:pos x="424" y="132"/>
                </a:cxn>
                <a:cxn ang="0">
                  <a:pos x="0" y="0"/>
                </a:cxn>
                <a:cxn ang="0">
                  <a:pos x="913" y="0"/>
                </a:cxn>
                <a:cxn ang="0">
                  <a:pos x="913" y="169"/>
                </a:cxn>
                <a:cxn ang="0">
                  <a:pos x="423" y="169"/>
                </a:cxn>
              </a:cxnLst>
              <a:rect l="0" t="0" r="r" b="b"/>
              <a:pathLst>
                <a:path w="913" h="169">
                  <a:moveTo>
                    <a:pt x="423" y="169"/>
                  </a:moveTo>
                  <a:lnTo>
                    <a:pt x="424" y="132"/>
                  </a:lnTo>
                  <a:lnTo>
                    <a:pt x="0" y="0"/>
                  </a:lnTo>
                  <a:lnTo>
                    <a:pt x="913" y="0"/>
                  </a:lnTo>
                  <a:lnTo>
                    <a:pt x="913" y="169"/>
                  </a:lnTo>
                  <a:lnTo>
                    <a:pt x="423" y="169"/>
                  </a:lnTo>
                  <a:close/>
                </a:path>
              </a:pathLst>
            </a:custGeom>
            <a:solidFill>
              <a:srgbClr val="66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17" name="Freeform 25"/>
            <p:cNvSpPr>
              <a:spLocks/>
            </p:cNvSpPr>
            <p:nvPr/>
          </p:nvSpPr>
          <p:spPr bwMode="auto">
            <a:xfrm>
              <a:off x="3304" y="1250"/>
              <a:ext cx="112" cy="42"/>
            </a:xfrm>
            <a:custGeom>
              <a:avLst/>
              <a:gdLst/>
              <a:ahLst/>
              <a:cxnLst>
                <a:cxn ang="0">
                  <a:pos x="0" y="169"/>
                </a:cxn>
                <a:cxn ang="0">
                  <a:pos x="77" y="0"/>
                </a:cxn>
                <a:cxn ang="0">
                  <a:pos x="391" y="0"/>
                </a:cxn>
                <a:cxn ang="0">
                  <a:pos x="452" y="169"/>
                </a:cxn>
                <a:cxn ang="0">
                  <a:pos x="228" y="169"/>
                </a:cxn>
                <a:cxn ang="0">
                  <a:pos x="193" y="93"/>
                </a:cxn>
                <a:cxn ang="0">
                  <a:pos x="138" y="169"/>
                </a:cxn>
                <a:cxn ang="0">
                  <a:pos x="0" y="169"/>
                </a:cxn>
              </a:cxnLst>
              <a:rect l="0" t="0" r="r" b="b"/>
              <a:pathLst>
                <a:path w="452" h="169">
                  <a:moveTo>
                    <a:pt x="0" y="169"/>
                  </a:moveTo>
                  <a:lnTo>
                    <a:pt x="77" y="0"/>
                  </a:lnTo>
                  <a:lnTo>
                    <a:pt x="391" y="0"/>
                  </a:lnTo>
                  <a:lnTo>
                    <a:pt x="452" y="169"/>
                  </a:lnTo>
                  <a:lnTo>
                    <a:pt x="228" y="169"/>
                  </a:lnTo>
                  <a:lnTo>
                    <a:pt x="193" y="93"/>
                  </a:lnTo>
                  <a:lnTo>
                    <a:pt x="138" y="169"/>
                  </a:lnTo>
                  <a:lnTo>
                    <a:pt x="0" y="169"/>
                  </a:lnTo>
                  <a:close/>
                </a:path>
              </a:pathLst>
            </a:custGeom>
            <a:solidFill>
              <a:srgbClr val="66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18" name="Freeform 26"/>
            <p:cNvSpPr>
              <a:spLocks/>
            </p:cNvSpPr>
            <p:nvPr/>
          </p:nvSpPr>
          <p:spPr bwMode="auto">
            <a:xfrm>
              <a:off x="3434" y="1250"/>
              <a:ext cx="205" cy="42"/>
            </a:xfrm>
            <a:custGeom>
              <a:avLst/>
              <a:gdLst/>
              <a:ahLst/>
              <a:cxnLst>
                <a:cxn ang="0">
                  <a:pos x="0" y="169"/>
                </a:cxn>
                <a:cxn ang="0">
                  <a:pos x="46" y="0"/>
                </a:cxn>
                <a:cxn ang="0">
                  <a:pos x="631" y="0"/>
                </a:cxn>
                <a:cxn ang="0">
                  <a:pos x="820" y="169"/>
                </a:cxn>
                <a:cxn ang="0">
                  <a:pos x="0" y="169"/>
                </a:cxn>
              </a:cxnLst>
              <a:rect l="0" t="0" r="r" b="b"/>
              <a:pathLst>
                <a:path w="820" h="169">
                  <a:moveTo>
                    <a:pt x="0" y="169"/>
                  </a:moveTo>
                  <a:lnTo>
                    <a:pt x="46" y="0"/>
                  </a:lnTo>
                  <a:lnTo>
                    <a:pt x="631" y="0"/>
                  </a:lnTo>
                  <a:lnTo>
                    <a:pt x="820" y="169"/>
                  </a:lnTo>
                  <a:lnTo>
                    <a:pt x="0" y="169"/>
                  </a:lnTo>
                  <a:close/>
                </a:path>
              </a:pathLst>
            </a:custGeom>
            <a:solidFill>
              <a:srgbClr val="66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19" name="Freeform 27"/>
            <p:cNvSpPr>
              <a:spLocks/>
            </p:cNvSpPr>
            <p:nvPr/>
          </p:nvSpPr>
          <p:spPr bwMode="auto">
            <a:xfrm>
              <a:off x="3172" y="1292"/>
              <a:ext cx="166" cy="28"/>
            </a:xfrm>
            <a:custGeom>
              <a:avLst/>
              <a:gdLst/>
              <a:ahLst/>
              <a:cxnLst>
                <a:cxn ang="0">
                  <a:pos x="0" y="111"/>
                </a:cxn>
                <a:cxn ang="0">
                  <a:pos x="2" y="0"/>
                </a:cxn>
                <a:cxn ang="0">
                  <a:pos x="492" y="0"/>
                </a:cxn>
                <a:cxn ang="0">
                  <a:pos x="492" y="75"/>
                </a:cxn>
                <a:cxn ang="0">
                  <a:pos x="526" y="0"/>
                </a:cxn>
                <a:cxn ang="0">
                  <a:pos x="664" y="0"/>
                </a:cxn>
                <a:cxn ang="0">
                  <a:pos x="582" y="111"/>
                </a:cxn>
                <a:cxn ang="0">
                  <a:pos x="0" y="111"/>
                </a:cxn>
              </a:cxnLst>
              <a:rect l="0" t="0" r="r" b="b"/>
              <a:pathLst>
                <a:path w="664" h="111">
                  <a:moveTo>
                    <a:pt x="0" y="111"/>
                  </a:moveTo>
                  <a:lnTo>
                    <a:pt x="2" y="0"/>
                  </a:lnTo>
                  <a:lnTo>
                    <a:pt x="492" y="0"/>
                  </a:lnTo>
                  <a:lnTo>
                    <a:pt x="492" y="75"/>
                  </a:lnTo>
                  <a:lnTo>
                    <a:pt x="526" y="0"/>
                  </a:lnTo>
                  <a:lnTo>
                    <a:pt x="664" y="0"/>
                  </a:lnTo>
                  <a:lnTo>
                    <a:pt x="582" y="111"/>
                  </a:lnTo>
                  <a:lnTo>
                    <a:pt x="0" y="111"/>
                  </a:lnTo>
                  <a:close/>
                </a:path>
              </a:pathLst>
            </a:custGeom>
            <a:solidFill>
              <a:srgbClr val="66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20" name="Freeform 28"/>
            <p:cNvSpPr>
              <a:spLocks/>
            </p:cNvSpPr>
            <p:nvPr/>
          </p:nvSpPr>
          <p:spPr bwMode="auto">
            <a:xfrm>
              <a:off x="3360" y="1292"/>
              <a:ext cx="311" cy="28"/>
            </a:xfrm>
            <a:custGeom>
              <a:avLst/>
              <a:gdLst/>
              <a:ahLst/>
              <a:cxnLst>
                <a:cxn ang="0">
                  <a:pos x="52" y="111"/>
                </a:cxn>
                <a:cxn ang="0">
                  <a:pos x="0" y="0"/>
                </a:cxn>
                <a:cxn ang="0">
                  <a:pos x="224" y="0"/>
                </a:cxn>
                <a:cxn ang="0">
                  <a:pos x="265" y="111"/>
                </a:cxn>
                <a:cxn ang="0">
                  <a:pos x="296" y="0"/>
                </a:cxn>
                <a:cxn ang="0">
                  <a:pos x="1116" y="0"/>
                </a:cxn>
                <a:cxn ang="0">
                  <a:pos x="1240" y="111"/>
                </a:cxn>
                <a:cxn ang="0">
                  <a:pos x="52" y="111"/>
                </a:cxn>
              </a:cxnLst>
              <a:rect l="0" t="0" r="r" b="b"/>
              <a:pathLst>
                <a:path w="1240" h="111">
                  <a:moveTo>
                    <a:pt x="52" y="111"/>
                  </a:moveTo>
                  <a:lnTo>
                    <a:pt x="0" y="0"/>
                  </a:lnTo>
                  <a:lnTo>
                    <a:pt x="224" y="0"/>
                  </a:lnTo>
                  <a:lnTo>
                    <a:pt x="265" y="111"/>
                  </a:lnTo>
                  <a:lnTo>
                    <a:pt x="296" y="0"/>
                  </a:lnTo>
                  <a:lnTo>
                    <a:pt x="1116" y="0"/>
                  </a:lnTo>
                  <a:lnTo>
                    <a:pt x="1240" y="111"/>
                  </a:lnTo>
                  <a:lnTo>
                    <a:pt x="52" y="111"/>
                  </a:lnTo>
                  <a:close/>
                </a:path>
              </a:pathLst>
            </a:custGeom>
            <a:solidFill>
              <a:srgbClr val="66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21" name="Freeform 29"/>
            <p:cNvSpPr>
              <a:spLocks/>
            </p:cNvSpPr>
            <p:nvPr/>
          </p:nvSpPr>
          <p:spPr bwMode="auto">
            <a:xfrm>
              <a:off x="3167" y="1320"/>
              <a:ext cx="151" cy="202"/>
            </a:xfrm>
            <a:custGeom>
              <a:avLst/>
              <a:gdLst/>
              <a:ahLst/>
              <a:cxnLst>
                <a:cxn ang="0">
                  <a:pos x="0" y="806"/>
                </a:cxn>
                <a:cxn ang="0">
                  <a:pos x="20" y="0"/>
                </a:cxn>
                <a:cxn ang="0">
                  <a:pos x="602" y="0"/>
                </a:cxn>
                <a:cxn ang="0">
                  <a:pos x="438" y="224"/>
                </a:cxn>
                <a:cxn ang="0">
                  <a:pos x="419" y="806"/>
                </a:cxn>
                <a:cxn ang="0">
                  <a:pos x="0" y="806"/>
                </a:cxn>
              </a:cxnLst>
              <a:rect l="0" t="0" r="r" b="b"/>
              <a:pathLst>
                <a:path w="602" h="806">
                  <a:moveTo>
                    <a:pt x="0" y="806"/>
                  </a:moveTo>
                  <a:lnTo>
                    <a:pt x="20" y="0"/>
                  </a:lnTo>
                  <a:lnTo>
                    <a:pt x="602" y="0"/>
                  </a:lnTo>
                  <a:lnTo>
                    <a:pt x="438" y="224"/>
                  </a:lnTo>
                  <a:lnTo>
                    <a:pt x="419" y="806"/>
                  </a:lnTo>
                  <a:lnTo>
                    <a:pt x="0" y="806"/>
                  </a:lnTo>
                  <a:close/>
                </a:path>
              </a:pathLst>
            </a:custGeom>
            <a:solidFill>
              <a:srgbClr val="66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22" name="Freeform 30"/>
            <p:cNvSpPr>
              <a:spLocks/>
            </p:cNvSpPr>
            <p:nvPr/>
          </p:nvSpPr>
          <p:spPr bwMode="auto">
            <a:xfrm>
              <a:off x="3373" y="1320"/>
              <a:ext cx="443" cy="202"/>
            </a:xfrm>
            <a:custGeom>
              <a:avLst/>
              <a:gdLst/>
              <a:ahLst/>
              <a:cxnLst>
                <a:cxn ang="0">
                  <a:pos x="221" y="806"/>
                </a:cxn>
                <a:cxn ang="0">
                  <a:pos x="175" y="376"/>
                </a:cxn>
                <a:cxn ang="0">
                  <a:pos x="0" y="0"/>
                </a:cxn>
                <a:cxn ang="0">
                  <a:pos x="1188" y="0"/>
                </a:cxn>
                <a:cxn ang="0">
                  <a:pos x="1567" y="337"/>
                </a:cxn>
                <a:cxn ang="0">
                  <a:pos x="1772" y="806"/>
                </a:cxn>
                <a:cxn ang="0">
                  <a:pos x="1564" y="806"/>
                </a:cxn>
                <a:cxn ang="0">
                  <a:pos x="1529" y="789"/>
                </a:cxn>
                <a:cxn ang="0">
                  <a:pos x="1116" y="676"/>
                </a:cxn>
                <a:cxn ang="0">
                  <a:pos x="1139" y="806"/>
                </a:cxn>
                <a:cxn ang="0">
                  <a:pos x="221" y="806"/>
                </a:cxn>
              </a:cxnLst>
              <a:rect l="0" t="0" r="r" b="b"/>
              <a:pathLst>
                <a:path w="1772" h="806">
                  <a:moveTo>
                    <a:pt x="221" y="806"/>
                  </a:moveTo>
                  <a:lnTo>
                    <a:pt x="175" y="376"/>
                  </a:lnTo>
                  <a:lnTo>
                    <a:pt x="0" y="0"/>
                  </a:lnTo>
                  <a:lnTo>
                    <a:pt x="1188" y="0"/>
                  </a:lnTo>
                  <a:lnTo>
                    <a:pt x="1567" y="337"/>
                  </a:lnTo>
                  <a:lnTo>
                    <a:pt x="1772" y="806"/>
                  </a:lnTo>
                  <a:lnTo>
                    <a:pt x="1564" y="806"/>
                  </a:lnTo>
                  <a:lnTo>
                    <a:pt x="1529" y="789"/>
                  </a:lnTo>
                  <a:lnTo>
                    <a:pt x="1116" y="676"/>
                  </a:lnTo>
                  <a:lnTo>
                    <a:pt x="1139" y="806"/>
                  </a:lnTo>
                  <a:lnTo>
                    <a:pt x="221" y="806"/>
                  </a:lnTo>
                  <a:close/>
                </a:path>
              </a:pathLst>
            </a:custGeom>
            <a:solidFill>
              <a:srgbClr val="66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23" name="Freeform 31"/>
            <p:cNvSpPr>
              <a:spLocks/>
            </p:cNvSpPr>
            <p:nvPr/>
          </p:nvSpPr>
          <p:spPr bwMode="auto">
            <a:xfrm>
              <a:off x="3164" y="1522"/>
              <a:ext cx="733" cy="747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0" y="546"/>
                </a:cxn>
                <a:cxn ang="0">
                  <a:pos x="225" y="621"/>
                </a:cxn>
                <a:cxn ang="0">
                  <a:pos x="714" y="1823"/>
                </a:cxn>
                <a:cxn ang="0">
                  <a:pos x="1015" y="2388"/>
                </a:cxn>
                <a:cxn ang="0">
                  <a:pos x="1579" y="2952"/>
                </a:cxn>
                <a:cxn ang="0">
                  <a:pos x="1504" y="1975"/>
                </a:cxn>
                <a:cxn ang="0">
                  <a:pos x="1993" y="2425"/>
                </a:cxn>
                <a:cxn ang="0">
                  <a:pos x="2407" y="2764"/>
                </a:cxn>
                <a:cxn ang="0">
                  <a:pos x="2933" y="2989"/>
                </a:cxn>
                <a:cxn ang="0">
                  <a:pos x="2670" y="2537"/>
                </a:cxn>
                <a:cxn ang="0">
                  <a:pos x="2144" y="1298"/>
                </a:cxn>
                <a:cxn ang="0">
                  <a:pos x="2445" y="1335"/>
                </a:cxn>
                <a:cxn ang="0">
                  <a:pos x="2068" y="509"/>
                </a:cxn>
                <a:cxn ang="0">
                  <a:pos x="1979" y="0"/>
                </a:cxn>
                <a:cxn ang="0">
                  <a:pos x="1061" y="0"/>
                </a:cxn>
                <a:cxn ang="0">
                  <a:pos x="1166" y="997"/>
                </a:cxn>
                <a:cxn ang="0">
                  <a:pos x="413" y="658"/>
                </a:cxn>
                <a:cxn ang="0">
                  <a:pos x="433" y="0"/>
                </a:cxn>
                <a:cxn ang="0">
                  <a:pos x="14" y="0"/>
                </a:cxn>
              </a:cxnLst>
              <a:rect l="0" t="0" r="r" b="b"/>
              <a:pathLst>
                <a:path w="2933" h="2989">
                  <a:moveTo>
                    <a:pt x="14" y="0"/>
                  </a:moveTo>
                  <a:lnTo>
                    <a:pt x="0" y="546"/>
                  </a:lnTo>
                  <a:lnTo>
                    <a:pt x="225" y="621"/>
                  </a:lnTo>
                  <a:lnTo>
                    <a:pt x="714" y="1823"/>
                  </a:lnTo>
                  <a:lnTo>
                    <a:pt x="1015" y="2388"/>
                  </a:lnTo>
                  <a:lnTo>
                    <a:pt x="1579" y="2952"/>
                  </a:lnTo>
                  <a:lnTo>
                    <a:pt x="1504" y="1975"/>
                  </a:lnTo>
                  <a:lnTo>
                    <a:pt x="1993" y="2425"/>
                  </a:lnTo>
                  <a:lnTo>
                    <a:pt x="2407" y="2764"/>
                  </a:lnTo>
                  <a:lnTo>
                    <a:pt x="2933" y="2989"/>
                  </a:lnTo>
                  <a:lnTo>
                    <a:pt x="2670" y="2537"/>
                  </a:lnTo>
                  <a:lnTo>
                    <a:pt x="2144" y="1298"/>
                  </a:lnTo>
                  <a:lnTo>
                    <a:pt x="2445" y="1335"/>
                  </a:lnTo>
                  <a:lnTo>
                    <a:pt x="2068" y="509"/>
                  </a:lnTo>
                  <a:lnTo>
                    <a:pt x="1979" y="0"/>
                  </a:lnTo>
                  <a:lnTo>
                    <a:pt x="1061" y="0"/>
                  </a:lnTo>
                  <a:lnTo>
                    <a:pt x="1166" y="997"/>
                  </a:lnTo>
                  <a:lnTo>
                    <a:pt x="413" y="658"/>
                  </a:lnTo>
                  <a:lnTo>
                    <a:pt x="433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6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24" name="Freeform 32"/>
            <p:cNvSpPr>
              <a:spLocks/>
            </p:cNvSpPr>
            <p:nvPr/>
          </p:nvSpPr>
          <p:spPr bwMode="auto">
            <a:xfrm>
              <a:off x="3765" y="1522"/>
              <a:ext cx="66" cy="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66" y="132"/>
                </a:cxn>
                <a:cxn ang="0">
                  <a:pos x="208" y="0"/>
                </a:cxn>
                <a:cxn ang="0">
                  <a:pos x="0" y="0"/>
                </a:cxn>
              </a:cxnLst>
              <a:rect l="0" t="0" r="r" b="b"/>
              <a:pathLst>
                <a:path w="266" h="132">
                  <a:moveTo>
                    <a:pt x="0" y="0"/>
                  </a:moveTo>
                  <a:lnTo>
                    <a:pt x="266" y="132"/>
                  </a:lnTo>
                  <a:lnTo>
                    <a:pt x="20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25" name="Freeform 33"/>
            <p:cNvSpPr>
              <a:spLocks/>
            </p:cNvSpPr>
            <p:nvPr/>
          </p:nvSpPr>
          <p:spPr bwMode="auto">
            <a:xfrm>
              <a:off x="3831" y="1545"/>
              <a:ext cx="132" cy="61"/>
            </a:xfrm>
            <a:custGeom>
              <a:avLst/>
              <a:gdLst/>
              <a:ahLst/>
              <a:cxnLst>
                <a:cxn ang="0">
                  <a:pos x="13" y="244"/>
                </a:cxn>
                <a:cxn ang="0">
                  <a:pos x="0" y="188"/>
                </a:cxn>
                <a:cxn ang="0">
                  <a:pos x="190" y="0"/>
                </a:cxn>
                <a:cxn ang="0">
                  <a:pos x="528" y="226"/>
                </a:cxn>
                <a:cxn ang="0">
                  <a:pos x="438" y="244"/>
                </a:cxn>
                <a:cxn ang="0">
                  <a:pos x="244" y="244"/>
                </a:cxn>
                <a:cxn ang="0">
                  <a:pos x="227" y="150"/>
                </a:cxn>
                <a:cxn ang="0">
                  <a:pos x="114" y="226"/>
                </a:cxn>
                <a:cxn ang="0">
                  <a:pos x="137" y="244"/>
                </a:cxn>
                <a:cxn ang="0">
                  <a:pos x="13" y="244"/>
                </a:cxn>
              </a:cxnLst>
              <a:rect l="0" t="0" r="r" b="b"/>
              <a:pathLst>
                <a:path w="528" h="244">
                  <a:moveTo>
                    <a:pt x="13" y="244"/>
                  </a:moveTo>
                  <a:lnTo>
                    <a:pt x="0" y="188"/>
                  </a:lnTo>
                  <a:lnTo>
                    <a:pt x="190" y="0"/>
                  </a:lnTo>
                  <a:lnTo>
                    <a:pt x="528" y="226"/>
                  </a:lnTo>
                  <a:lnTo>
                    <a:pt x="438" y="244"/>
                  </a:lnTo>
                  <a:lnTo>
                    <a:pt x="244" y="244"/>
                  </a:lnTo>
                  <a:lnTo>
                    <a:pt x="227" y="150"/>
                  </a:lnTo>
                  <a:lnTo>
                    <a:pt x="114" y="226"/>
                  </a:lnTo>
                  <a:lnTo>
                    <a:pt x="137" y="244"/>
                  </a:lnTo>
                  <a:lnTo>
                    <a:pt x="13" y="244"/>
                  </a:lnTo>
                  <a:close/>
                </a:path>
              </a:pathLst>
            </a:custGeom>
            <a:solidFill>
              <a:srgbClr val="66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26" name="Freeform 34"/>
            <p:cNvSpPr>
              <a:spLocks/>
            </p:cNvSpPr>
            <p:nvPr/>
          </p:nvSpPr>
          <p:spPr bwMode="auto">
            <a:xfrm>
              <a:off x="3834" y="1606"/>
              <a:ext cx="110" cy="10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1" y="433"/>
                </a:cxn>
                <a:cxn ang="0">
                  <a:pos x="138" y="132"/>
                </a:cxn>
                <a:cxn ang="0">
                  <a:pos x="439" y="282"/>
                </a:cxn>
                <a:cxn ang="0">
                  <a:pos x="326" y="18"/>
                </a:cxn>
                <a:cxn ang="0">
                  <a:pos x="425" y="0"/>
                </a:cxn>
                <a:cxn ang="0">
                  <a:pos x="231" y="0"/>
                </a:cxn>
                <a:cxn ang="0">
                  <a:pos x="250" y="94"/>
                </a:cxn>
                <a:cxn ang="0">
                  <a:pos x="124" y="0"/>
                </a:cxn>
                <a:cxn ang="0">
                  <a:pos x="0" y="0"/>
                </a:cxn>
              </a:cxnLst>
              <a:rect l="0" t="0" r="r" b="b"/>
              <a:pathLst>
                <a:path w="439" h="433">
                  <a:moveTo>
                    <a:pt x="0" y="0"/>
                  </a:moveTo>
                  <a:lnTo>
                    <a:pt x="101" y="433"/>
                  </a:lnTo>
                  <a:lnTo>
                    <a:pt x="138" y="132"/>
                  </a:lnTo>
                  <a:lnTo>
                    <a:pt x="439" y="282"/>
                  </a:lnTo>
                  <a:lnTo>
                    <a:pt x="326" y="18"/>
                  </a:lnTo>
                  <a:lnTo>
                    <a:pt x="425" y="0"/>
                  </a:lnTo>
                  <a:lnTo>
                    <a:pt x="231" y="0"/>
                  </a:lnTo>
                  <a:lnTo>
                    <a:pt x="250" y="94"/>
                  </a:lnTo>
                  <a:lnTo>
                    <a:pt x="12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27" name="Freeform 35"/>
            <p:cNvSpPr>
              <a:spLocks/>
            </p:cNvSpPr>
            <p:nvPr/>
          </p:nvSpPr>
          <p:spPr bwMode="auto">
            <a:xfrm>
              <a:off x="2969" y="1198"/>
              <a:ext cx="94" cy="52"/>
            </a:xfrm>
            <a:custGeom>
              <a:avLst/>
              <a:gdLst/>
              <a:ahLst/>
              <a:cxnLst>
                <a:cxn ang="0">
                  <a:pos x="0" y="208"/>
                </a:cxn>
                <a:cxn ang="0">
                  <a:pos x="0" y="152"/>
                </a:cxn>
                <a:cxn ang="0">
                  <a:pos x="73" y="0"/>
                </a:cxn>
                <a:cxn ang="0">
                  <a:pos x="222" y="39"/>
                </a:cxn>
                <a:cxn ang="0">
                  <a:pos x="374" y="113"/>
                </a:cxn>
                <a:cxn ang="0">
                  <a:pos x="374" y="208"/>
                </a:cxn>
                <a:cxn ang="0">
                  <a:pos x="241" y="208"/>
                </a:cxn>
                <a:cxn ang="0">
                  <a:pos x="222" y="152"/>
                </a:cxn>
                <a:cxn ang="0">
                  <a:pos x="149" y="113"/>
                </a:cxn>
                <a:cxn ang="0">
                  <a:pos x="100" y="208"/>
                </a:cxn>
                <a:cxn ang="0">
                  <a:pos x="0" y="208"/>
                </a:cxn>
              </a:cxnLst>
              <a:rect l="0" t="0" r="r" b="b"/>
              <a:pathLst>
                <a:path w="374" h="208">
                  <a:moveTo>
                    <a:pt x="0" y="208"/>
                  </a:moveTo>
                  <a:lnTo>
                    <a:pt x="0" y="152"/>
                  </a:lnTo>
                  <a:lnTo>
                    <a:pt x="73" y="0"/>
                  </a:lnTo>
                  <a:lnTo>
                    <a:pt x="222" y="39"/>
                  </a:lnTo>
                  <a:lnTo>
                    <a:pt x="374" y="113"/>
                  </a:lnTo>
                  <a:lnTo>
                    <a:pt x="374" y="208"/>
                  </a:lnTo>
                  <a:lnTo>
                    <a:pt x="241" y="208"/>
                  </a:lnTo>
                  <a:lnTo>
                    <a:pt x="222" y="152"/>
                  </a:lnTo>
                  <a:lnTo>
                    <a:pt x="149" y="113"/>
                  </a:lnTo>
                  <a:lnTo>
                    <a:pt x="100" y="208"/>
                  </a:lnTo>
                  <a:lnTo>
                    <a:pt x="0" y="208"/>
                  </a:lnTo>
                  <a:close/>
                </a:path>
              </a:pathLst>
            </a:custGeom>
            <a:solidFill>
              <a:srgbClr val="66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28" name="Freeform 36"/>
            <p:cNvSpPr>
              <a:spLocks/>
            </p:cNvSpPr>
            <p:nvPr/>
          </p:nvSpPr>
          <p:spPr bwMode="auto">
            <a:xfrm>
              <a:off x="2969" y="1250"/>
              <a:ext cx="94" cy="5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32"/>
                </a:cxn>
                <a:cxn ang="0">
                  <a:pos x="149" y="205"/>
                </a:cxn>
                <a:cxn ang="0">
                  <a:pos x="336" y="169"/>
                </a:cxn>
                <a:cxn ang="0">
                  <a:pos x="374" y="56"/>
                </a:cxn>
                <a:cxn ang="0">
                  <a:pos x="374" y="0"/>
                </a:cxn>
                <a:cxn ang="0">
                  <a:pos x="241" y="0"/>
                </a:cxn>
                <a:cxn ang="0">
                  <a:pos x="261" y="56"/>
                </a:cxn>
                <a:cxn ang="0">
                  <a:pos x="149" y="93"/>
                </a:cxn>
                <a:cxn ang="0">
                  <a:pos x="73" y="56"/>
                </a:cxn>
                <a:cxn ang="0">
                  <a:pos x="100" y="0"/>
                </a:cxn>
                <a:cxn ang="0">
                  <a:pos x="0" y="0"/>
                </a:cxn>
              </a:cxnLst>
              <a:rect l="0" t="0" r="r" b="b"/>
              <a:pathLst>
                <a:path w="374" h="205">
                  <a:moveTo>
                    <a:pt x="0" y="0"/>
                  </a:moveTo>
                  <a:lnTo>
                    <a:pt x="0" y="132"/>
                  </a:lnTo>
                  <a:lnTo>
                    <a:pt x="149" y="205"/>
                  </a:lnTo>
                  <a:lnTo>
                    <a:pt x="336" y="169"/>
                  </a:lnTo>
                  <a:lnTo>
                    <a:pt x="374" y="56"/>
                  </a:lnTo>
                  <a:lnTo>
                    <a:pt x="374" y="0"/>
                  </a:lnTo>
                  <a:lnTo>
                    <a:pt x="241" y="0"/>
                  </a:lnTo>
                  <a:lnTo>
                    <a:pt x="261" y="56"/>
                  </a:lnTo>
                  <a:lnTo>
                    <a:pt x="149" y="93"/>
                  </a:lnTo>
                  <a:lnTo>
                    <a:pt x="73" y="56"/>
                  </a:lnTo>
                  <a:lnTo>
                    <a:pt x="1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29" name="Freeform 37"/>
            <p:cNvSpPr>
              <a:spLocks/>
            </p:cNvSpPr>
            <p:nvPr/>
          </p:nvSpPr>
          <p:spPr bwMode="auto">
            <a:xfrm>
              <a:off x="2869" y="1236"/>
              <a:ext cx="97" cy="42"/>
            </a:xfrm>
            <a:custGeom>
              <a:avLst/>
              <a:gdLst/>
              <a:ahLst/>
              <a:cxnLst>
                <a:cxn ang="0">
                  <a:pos x="0" y="169"/>
                </a:cxn>
                <a:cxn ang="0">
                  <a:pos x="122" y="0"/>
                </a:cxn>
                <a:cxn ang="0">
                  <a:pos x="386" y="0"/>
                </a:cxn>
                <a:cxn ang="0">
                  <a:pos x="386" y="169"/>
                </a:cxn>
                <a:cxn ang="0">
                  <a:pos x="311" y="169"/>
                </a:cxn>
                <a:cxn ang="0">
                  <a:pos x="311" y="112"/>
                </a:cxn>
                <a:cxn ang="0">
                  <a:pos x="198" y="112"/>
                </a:cxn>
                <a:cxn ang="0">
                  <a:pos x="141" y="169"/>
                </a:cxn>
                <a:cxn ang="0">
                  <a:pos x="0" y="169"/>
                </a:cxn>
              </a:cxnLst>
              <a:rect l="0" t="0" r="r" b="b"/>
              <a:pathLst>
                <a:path w="386" h="169">
                  <a:moveTo>
                    <a:pt x="0" y="169"/>
                  </a:moveTo>
                  <a:lnTo>
                    <a:pt x="122" y="0"/>
                  </a:lnTo>
                  <a:lnTo>
                    <a:pt x="386" y="0"/>
                  </a:lnTo>
                  <a:lnTo>
                    <a:pt x="386" y="169"/>
                  </a:lnTo>
                  <a:lnTo>
                    <a:pt x="311" y="169"/>
                  </a:lnTo>
                  <a:lnTo>
                    <a:pt x="311" y="112"/>
                  </a:lnTo>
                  <a:lnTo>
                    <a:pt x="198" y="112"/>
                  </a:lnTo>
                  <a:lnTo>
                    <a:pt x="141" y="169"/>
                  </a:lnTo>
                  <a:lnTo>
                    <a:pt x="0" y="169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30" name="Freeform 38"/>
            <p:cNvSpPr>
              <a:spLocks/>
            </p:cNvSpPr>
            <p:nvPr/>
          </p:nvSpPr>
          <p:spPr bwMode="auto">
            <a:xfrm>
              <a:off x="2853" y="1278"/>
              <a:ext cx="113" cy="42"/>
            </a:xfrm>
            <a:custGeom>
              <a:avLst/>
              <a:gdLst/>
              <a:ahLst/>
              <a:cxnLst>
                <a:cxn ang="0">
                  <a:pos x="101" y="167"/>
                </a:cxn>
                <a:cxn ang="0">
                  <a:pos x="0" y="92"/>
                </a:cxn>
                <a:cxn ang="0">
                  <a:pos x="66" y="0"/>
                </a:cxn>
                <a:cxn ang="0">
                  <a:pos x="207" y="0"/>
                </a:cxn>
                <a:cxn ang="0">
                  <a:pos x="151" y="56"/>
                </a:cxn>
                <a:cxn ang="0">
                  <a:pos x="377" y="56"/>
                </a:cxn>
                <a:cxn ang="0">
                  <a:pos x="377" y="0"/>
                </a:cxn>
                <a:cxn ang="0">
                  <a:pos x="452" y="0"/>
                </a:cxn>
                <a:cxn ang="0">
                  <a:pos x="452" y="131"/>
                </a:cxn>
                <a:cxn ang="0">
                  <a:pos x="301" y="56"/>
                </a:cxn>
                <a:cxn ang="0">
                  <a:pos x="188" y="167"/>
                </a:cxn>
                <a:cxn ang="0">
                  <a:pos x="101" y="167"/>
                </a:cxn>
              </a:cxnLst>
              <a:rect l="0" t="0" r="r" b="b"/>
              <a:pathLst>
                <a:path w="452" h="167">
                  <a:moveTo>
                    <a:pt x="101" y="167"/>
                  </a:moveTo>
                  <a:lnTo>
                    <a:pt x="0" y="92"/>
                  </a:lnTo>
                  <a:lnTo>
                    <a:pt x="66" y="0"/>
                  </a:lnTo>
                  <a:lnTo>
                    <a:pt x="207" y="0"/>
                  </a:lnTo>
                  <a:lnTo>
                    <a:pt x="151" y="56"/>
                  </a:lnTo>
                  <a:lnTo>
                    <a:pt x="377" y="56"/>
                  </a:lnTo>
                  <a:lnTo>
                    <a:pt x="377" y="0"/>
                  </a:lnTo>
                  <a:lnTo>
                    <a:pt x="452" y="0"/>
                  </a:lnTo>
                  <a:lnTo>
                    <a:pt x="452" y="131"/>
                  </a:lnTo>
                  <a:lnTo>
                    <a:pt x="301" y="56"/>
                  </a:lnTo>
                  <a:lnTo>
                    <a:pt x="188" y="167"/>
                  </a:lnTo>
                  <a:lnTo>
                    <a:pt x="101" y="16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31" name="Freeform 39"/>
            <p:cNvSpPr>
              <a:spLocks/>
            </p:cNvSpPr>
            <p:nvPr/>
          </p:nvSpPr>
          <p:spPr bwMode="auto">
            <a:xfrm>
              <a:off x="2878" y="1320"/>
              <a:ext cx="22" cy="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" y="36"/>
                </a:cxn>
                <a:cxn ang="0">
                  <a:pos x="87" y="0"/>
                </a:cxn>
                <a:cxn ang="0">
                  <a:pos x="0" y="0"/>
                </a:cxn>
              </a:cxnLst>
              <a:rect l="0" t="0" r="r" b="b"/>
              <a:pathLst>
                <a:path w="87" h="36">
                  <a:moveTo>
                    <a:pt x="0" y="0"/>
                  </a:moveTo>
                  <a:lnTo>
                    <a:pt x="50" y="36"/>
                  </a:lnTo>
                  <a:lnTo>
                    <a:pt x="8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32" name="Freeform 40"/>
            <p:cNvSpPr>
              <a:spLocks/>
            </p:cNvSpPr>
            <p:nvPr/>
          </p:nvSpPr>
          <p:spPr bwMode="auto">
            <a:xfrm>
              <a:off x="1834" y="1451"/>
              <a:ext cx="141" cy="43"/>
            </a:xfrm>
            <a:custGeom>
              <a:avLst/>
              <a:gdLst/>
              <a:ahLst/>
              <a:cxnLst>
                <a:cxn ang="0">
                  <a:pos x="63" y="169"/>
                </a:cxn>
                <a:cxn ang="0">
                  <a:pos x="74" y="151"/>
                </a:cxn>
                <a:cxn ang="0">
                  <a:pos x="0" y="37"/>
                </a:cxn>
                <a:cxn ang="0">
                  <a:pos x="375" y="0"/>
                </a:cxn>
                <a:cxn ang="0">
                  <a:pos x="564" y="151"/>
                </a:cxn>
                <a:cxn ang="0">
                  <a:pos x="548" y="169"/>
                </a:cxn>
                <a:cxn ang="0">
                  <a:pos x="394" y="169"/>
                </a:cxn>
                <a:cxn ang="0">
                  <a:pos x="338" y="113"/>
                </a:cxn>
                <a:cxn ang="0">
                  <a:pos x="245" y="169"/>
                </a:cxn>
                <a:cxn ang="0">
                  <a:pos x="63" y="169"/>
                </a:cxn>
              </a:cxnLst>
              <a:rect l="0" t="0" r="r" b="b"/>
              <a:pathLst>
                <a:path w="564" h="169">
                  <a:moveTo>
                    <a:pt x="63" y="169"/>
                  </a:moveTo>
                  <a:lnTo>
                    <a:pt x="74" y="151"/>
                  </a:lnTo>
                  <a:lnTo>
                    <a:pt x="0" y="37"/>
                  </a:lnTo>
                  <a:lnTo>
                    <a:pt x="375" y="0"/>
                  </a:lnTo>
                  <a:lnTo>
                    <a:pt x="564" y="151"/>
                  </a:lnTo>
                  <a:lnTo>
                    <a:pt x="548" y="169"/>
                  </a:lnTo>
                  <a:lnTo>
                    <a:pt x="394" y="169"/>
                  </a:lnTo>
                  <a:lnTo>
                    <a:pt x="338" y="113"/>
                  </a:lnTo>
                  <a:lnTo>
                    <a:pt x="245" y="169"/>
                  </a:lnTo>
                  <a:lnTo>
                    <a:pt x="63" y="169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9433" name="Freeform 41"/>
            <p:cNvSpPr>
              <a:spLocks/>
            </p:cNvSpPr>
            <p:nvPr/>
          </p:nvSpPr>
          <p:spPr bwMode="auto">
            <a:xfrm>
              <a:off x="1824" y="1494"/>
              <a:ext cx="147" cy="80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70"/>
                </a:cxn>
                <a:cxn ang="0">
                  <a:pos x="301" y="132"/>
                </a:cxn>
                <a:cxn ang="0">
                  <a:pos x="338" y="320"/>
                </a:cxn>
                <a:cxn ang="0">
                  <a:pos x="587" y="0"/>
                </a:cxn>
                <a:cxn ang="0">
                  <a:pos x="433" y="0"/>
                </a:cxn>
                <a:cxn ang="0">
                  <a:pos x="452" y="19"/>
                </a:cxn>
                <a:cxn ang="0">
                  <a:pos x="189" y="56"/>
                </a:cxn>
                <a:cxn ang="0">
                  <a:pos x="284" y="0"/>
                </a:cxn>
                <a:cxn ang="0">
                  <a:pos x="102" y="0"/>
                </a:cxn>
              </a:cxnLst>
              <a:rect l="0" t="0" r="r" b="b"/>
              <a:pathLst>
                <a:path w="587" h="320">
                  <a:moveTo>
                    <a:pt x="102" y="0"/>
                  </a:moveTo>
                  <a:lnTo>
                    <a:pt x="0" y="170"/>
                  </a:lnTo>
                  <a:lnTo>
                    <a:pt x="301" y="132"/>
                  </a:lnTo>
                  <a:lnTo>
                    <a:pt x="338" y="320"/>
                  </a:lnTo>
                  <a:lnTo>
                    <a:pt x="587" y="0"/>
                  </a:lnTo>
                  <a:lnTo>
                    <a:pt x="433" y="0"/>
                  </a:lnTo>
                  <a:lnTo>
                    <a:pt x="452" y="19"/>
                  </a:lnTo>
                  <a:lnTo>
                    <a:pt x="189" y="56"/>
                  </a:lnTo>
                  <a:lnTo>
                    <a:pt x="284" y="0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59434" name="Rectangle 42"/>
          <p:cNvSpPr>
            <a:spLocks noChangeArrowheads="1"/>
          </p:cNvSpPr>
          <p:nvPr/>
        </p:nvSpPr>
        <p:spPr bwMode="auto">
          <a:xfrm>
            <a:off x="0" y="579120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ES_tradnl" b="0">
                <a:solidFill>
                  <a:schemeClr val="bg1"/>
                </a:solidFill>
                <a:latin typeface="Arial Black" pitchFamily="34" charset="0"/>
              </a:rPr>
              <a:t>Dra. Pilar Calva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9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9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9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9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9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9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9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9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 autoUpdateAnimBg="0"/>
      <p:bldP spid="59434" grpId="0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C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395288"/>
            <a:ext cx="9144000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ES_tradnl" sz="3800" i="1">
                <a:effectLst>
                  <a:outerShdw blurRad="38100" dist="38100" dir="2700000" algn="tl">
                    <a:srgbClr val="FFFFFF"/>
                  </a:outerShdw>
                </a:effectLst>
              </a:rPr>
              <a:t>RELACIONES PREMATRIMONIALES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57200" y="2133600"/>
            <a:ext cx="8220075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ES_tradnl" sz="4000">
                <a:solidFill>
                  <a:schemeClr val="bg1"/>
                </a:solidFill>
              </a:rPr>
              <a:t>El hombre es algo más que un animal.</a:t>
            </a:r>
          </a:p>
          <a:p>
            <a:pPr algn="just"/>
            <a:r>
              <a:rPr lang="es-ES_tradnl" sz="4000">
                <a:solidFill>
                  <a:schemeClr val="bg1"/>
                </a:solidFill>
              </a:rPr>
              <a:t>A los animales les basta el instinto sexual, pero  el hombre necesita además amor. El amor exige exclusividad.</a:t>
            </a:r>
          </a:p>
        </p:txBody>
      </p: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457200" y="2438400"/>
            <a:ext cx="8153400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ES_tradnl">
                <a:solidFill>
                  <a:schemeClr val="bg1"/>
                </a:solidFill>
              </a:rPr>
              <a:t>El noviazgo está en crisis.  Muchos jóvenes lo toman como juego, con ligereza y frivolidad, sólo buscan disfrutar el uno con el otro.  Así se hacen unos egoístas e incapaces de amar.</a:t>
            </a:r>
          </a:p>
        </p:txBody>
      </p:sp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212725" y="1185863"/>
            <a:ext cx="6991350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>
                <a:solidFill>
                  <a:schemeClr val="bg1"/>
                </a:solidFill>
              </a:rPr>
              <a:t>El Noviazgo es:</a:t>
            </a:r>
          </a:p>
          <a:p>
            <a:endParaRPr lang="es-ES_tradnl">
              <a:solidFill>
                <a:schemeClr val="bg1"/>
              </a:solidFill>
            </a:endParaRPr>
          </a:p>
          <a:p>
            <a:r>
              <a:rPr lang="es-ES_tradnl">
                <a:solidFill>
                  <a:schemeClr val="bg1"/>
                </a:solidFill>
              </a:rPr>
              <a:t>- escuela de amor</a:t>
            </a:r>
          </a:p>
          <a:p>
            <a:endParaRPr lang="es-ES_tradnl">
              <a:solidFill>
                <a:schemeClr val="bg1"/>
              </a:solidFill>
            </a:endParaRPr>
          </a:p>
          <a:p>
            <a:r>
              <a:rPr lang="es-ES_tradnl">
                <a:solidFill>
                  <a:schemeClr val="bg1"/>
                </a:solidFill>
              </a:rPr>
              <a:t>- tiene su tiempo</a:t>
            </a:r>
          </a:p>
          <a:p>
            <a:endParaRPr lang="es-ES_tradnl">
              <a:solidFill>
                <a:schemeClr val="bg1"/>
              </a:solidFill>
            </a:endParaRPr>
          </a:p>
          <a:p>
            <a:r>
              <a:rPr lang="es-ES_tradnl">
                <a:solidFill>
                  <a:schemeClr val="bg1"/>
                </a:solidFill>
              </a:rPr>
              <a:t>- conócete, acéptate y supérate</a:t>
            </a:r>
          </a:p>
          <a:p>
            <a:endParaRPr lang="es-ES_tradnl">
              <a:solidFill>
                <a:schemeClr val="bg1"/>
              </a:solidFill>
            </a:endParaRPr>
          </a:p>
          <a:p>
            <a:endParaRPr lang="es-ES_tradnl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288925" y="1338263"/>
            <a:ext cx="9074150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>
                <a:solidFill>
                  <a:schemeClr val="bg1"/>
                </a:solidFill>
              </a:rPr>
              <a:t>¿Hasta dónde se puede llegar en las</a:t>
            </a:r>
          </a:p>
          <a:p>
            <a:r>
              <a:rPr lang="es-ES_tradnl">
                <a:solidFill>
                  <a:schemeClr val="bg1"/>
                </a:solidFill>
              </a:rPr>
              <a:t>manifestaciones de afecto del noviazgo?</a:t>
            </a:r>
          </a:p>
          <a:p>
            <a:endParaRPr lang="es-ES_tradnl">
              <a:solidFill>
                <a:schemeClr val="bg1"/>
              </a:solidFill>
            </a:endParaRPr>
          </a:p>
          <a:p>
            <a:r>
              <a:rPr lang="es-ES_tradnl">
                <a:solidFill>
                  <a:schemeClr val="bg1"/>
                </a:solidFill>
              </a:rPr>
              <a:t>Lo importante es tratar de fundamentar</a:t>
            </a:r>
          </a:p>
          <a:p>
            <a:r>
              <a:rPr lang="es-ES_tradnl">
                <a:solidFill>
                  <a:schemeClr val="bg1"/>
                </a:solidFill>
              </a:rPr>
              <a:t>esa donación profunda, sobre todo en lo</a:t>
            </a:r>
          </a:p>
          <a:p>
            <a:r>
              <a:rPr lang="es-ES_tradnl">
                <a:solidFill>
                  <a:schemeClr val="bg1"/>
                </a:solidFill>
              </a:rPr>
              <a:t>espiritual, del propio yo al ser amado.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2"/>
          <p:cNvSpPr txBox="1">
            <a:spLocks noChangeArrowheads="1"/>
          </p:cNvSpPr>
          <p:nvPr/>
        </p:nvSpPr>
        <p:spPr bwMode="auto">
          <a:xfrm>
            <a:off x="365125" y="1719263"/>
            <a:ext cx="661035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>
                <a:solidFill>
                  <a:schemeClr val="bg1"/>
                </a:solidFill>
              </a:rPr>
              <a:t>EL NOVIAZGO</a:t>
            </a:r>
          </a:p>
          <a:p>
            <a:endParaRPr lang="es-ES_tradnl">
              <a:solidFill>
                <a:schemeClr val="bg1"/>
              </a:solidFill>
            </a:endParaRPr>
          </a:p>
          <a:p>
            <a:r>
              <a:rPr lang="es-ES_tradnl">
                <a:solidFill>
                  <a:schemeClr val="bg1"/>
                </a:solidFill>
              </a:rPr>
              <a:t>     P. MARCIAL MACIEL, L. C.</a:t>
            </a:r>
          </a:p>
          <a:p>
            <a:endParaRPr lang="es-ES_tradnl">
              <a:solidFill>
                <a:schemeClr val="bg1"/>
              </a:solidFill>
            </a:endParaRPr>
          </a:p>
          <a:p>
            <a:r>
              <a:rPr lang="es-ES_tradnl">
                <a:solidFill>
                  <a:schemeClr val="bg1"/>
                </a:solidFill>
              </a:rPr>
              <a:t>     Carta a los jóvenes.</a:t>
            </a:r>
          </a:p>
          <a:p>
            <a:endParaRPr lang="es-ES_tradnl">
              <a:solidFill>
                <a:schemeClr val="bg1"/>
              </a:solidFill>
            </a:endParaRPr>
          </a:p>
          <a:p>
            <a:r>
              <a:rPr lang="es-ES_tradnl">
                <a:solidFill>
                  <a:schemeClr val="bg1"/>
                </a:solidFill>
              </a:rPr>
              <a:t>      12 de marzo de 1988.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609600" y="2438400"/>
            <a:ext cx="7848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ES_tradnl">
                <a:solidFill>
                  <a:schemeClr val="bg1"/>
                </a:solidFill>
              </a:rPr>
              <a:t>La satisfacción fisiológico de unos órganos (genitalidad) nada tiene que ver con el amor, que es de la persona entera, incluyendo el alma.</a:t>
            </a:r>
          </a:p>
        </p:txBody>
      </p:sp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533400" y="1828800"/>
            <a:ext cx="8001000" cy="410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ES_tradnl">
                <a:solidFill>
                  <a:schemeClr val="bg1"/>
                </a:solidFill>
              </a:rPr>
              <a:t>Las experiencias sexuales prematuras causan frustraciones psicológicas.  Un joven puede  estar maduro genitalmente, pero no psicológicamente.</a:t>
            </a:r>
          </a:p>
          <a:p>
            <a:pPr algn="just">
              <a:spcBef>
                <a:spcPct val="30000"/>
              </a:spcBef>
            </a:pPr>
            <a:r>
              <a:rPr lang="es-ES_tradnl">
                <a:solidFill>
                  <a:schemeClr val="bg1"/>
                </a:solidFill>
              </a:rPr>
              <a:t>La castidad en el noviazgo es un camino espléndido de maduración.</a:t>
            </a:r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381000" y="2133600"/>
            <a:ext cx="83058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ES_tradnl" sz="4000">
                <a:solidFill>
                  <a:schemeClr val="bg1"/>
                </a:solidFill>
              </a:rPr>
              <a:t>Las relaciones sexuales prematrimoniales son inútiles.  No garantizan el éxito en el matrimonio.  El matrimonio es mucho más que la armonía sexual.</a:t>
            </a:r>
          </a:p>
        </p:txBody>
      </p:sp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228600" y="1828800"/>
            <a:ext cx="86106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ES_tradnl">
                <a:solidFill>
                  <a:schemeClr val="bg1"/>
                </a:solidFill>
              </a:rPr>
              <a:t>La felicidad del hombre no puede reducirse a sensaciones placenteras corporales.  Lo específico del hombre es lo espiritual.  El PLACER es un goce SENSITIVO, a nivel animal; la FELICIDAD es un goce ESPIRITUAL, a nivel humano.</a:t>
            </a:r>
          </a:p>
        </p:txBody>
      </p:sp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1143000" y="1905000"/>
            <a:ext cx="7239000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_tradnl" b="0">
                <a:solidFill>
                  <a:schemeClr val="bg1"/>
                </a:solidFill>
              </a:rPr>
              <a:t>La animalización del sexo produce       en la persona vacío, hastío, saturación, aburrimiento, </a:t>
            </a:r>
          </a:p>
          <a:p>
            <a:r>
              <a:rPr lang="es-ES_tradnl" b="0">
                <a:solidFill>
                  <a:schemeClr val="bg1"/>
                </a:solidFill>
              </a:rPr>
              <a:t>desencanto. La experiencia   sexual se repite incesantemente hasta la frustración total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304800" y="1600200"/>
            <a:ext cx="8534400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ES_tradnl">
                <a:solidFill>
                  <a:schemeClr val="bg1"/>
                </a:solidFill>
              </a:rPr>
              <a:t>El autodominio, la fuerza de la voluntad, el saber dominarse, es lo característico del hombre.  El hombre puede dominar su instinto con la voluntad.</a:t>
            </a:r>
          </a:p>
          <a:p>
            <a:pPr algn="just"/>
            <a:r>
              <a:rPr lang="es-ES_tradnl">
                <a:solidFill>
                  <a:schemeClr val="bg1"/>
                </a:solidFill>
              </a:rPr>
              <a:t>La castidad libremente aceptada ninguna consecuencia negativa puede tener.</a:t>
            </a:r>
          </a:p>
        </p:txBody>
      </p:sp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381000" y="1847850"/>
            <a:ext cx="8305800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ES_tradnl" sz="3900">
                <a:solidFill>
                  <a:schemeClr val="bg1"/>
                </a:solidFill>
              </a:rPr>
              <a:t>La castidad es la recta ordenación de las fuerzas sexuales y de la afectividad en el hombre en consonancia con los fines específicos de la sexualidad y como persona, ser inteligente y dueño de sus instintos.</a:t>
            </a:r>
          </a:p>
        </p:txBody>
      </p:sp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365125" y="1905000"/>
            <a:ext cx="8397875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ES_tradnl">
                <a:solidFill>
                  <a:schemeClr val="bg1"/>
                </a:solidFill>
              </a:rPr>
              <a:t>Con la castidad aprendemos a respetarnos a nosotros mismos.  Es una satisfacción disfrutar de algo adquirido por tu propio esfuerzo, por tu decisión, por tu voluntad.   Te sientes más libre, porque te has liberado de esos impulsos.</a:t>
            </a:r>
          </a:p>
        </p:txBody>
      </p:sp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Presentación en blanco.pot">
  <a:themeElements>
    <a:clrScheme name="Presentación en blanco.po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sentación en blanco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resentación en blanco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ción en blanco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C:\Archivos de programa\Microsoft Office\Plantillas\Presentación en blanco.pot</Template>
  <TotalTime>986</TotalTime>
  <Words>421</Words>
  <Application>Microsoft Office PowerPoint</Application>
  <PresentationFormat>Presentación en pantalla (4:3)</PresentationFormat>
  <Paragraphs>34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Times New Roman</vt:lpstr>
      <vt:lpstr>Arial Black</vt:lpstr>
      <vt:lpstr>Arial</vt:lpstr>
      <vt:lpstr>Presentación en blanco.pot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</vt:vector>
  </TitlesOfParts>
  <Company>CAP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 título de diapositiva</dc:title>
  <dc:creator>Servicios Externos</dc:creator>
  <cp:lastModifiedBy>rgeyne</cp:lastModifiedBy>
  <cp:revision>47</cp:revision>
  <cp:lastPrinted>1998-02-19T20:17:54Z</cp:lastPrinted>
  <dcterms:created xsi:type="dcterms:W3CDTF">1998-02-18T18:46:35Z</dcterms:created>
  <dcterms:modified xsi:type="dcterms:W3CDTF">2010-05-24T15:42:22Z</dcterms:modified>
</cp:coreProperties>
</file>