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7" r:id="rId2"/>
    <p:sldId id="257" r:id="rId3"/>
    <p:sldId id="268" r:id="rId4"/>
    <p:sldId id="256" r:id="rId5"/>
    <p:sldId id="269" r:id="rId6"/>
    <p:sldId id="258" r:id="rId7"/>
    <p:sldId id="276" r:id="rId8"/>
    <p:sldId id="271" r:id="rId9"/>
    <p:sldId id="270" r:id="rId10"/>
    <p:sldId id="277" r:id="rId11"/>
    <p:sldId id="272" r:id="rId12"/>
    <p:sldId id="259" r:id="rId13"/>
    <p:sldId id="260" r:id="rId14"/>
    <p:sldId id="278" r:id="rId15"/>
    <p:sldId id="273" r:id="rId16"/>
    <p:sldId id="274" r:id="rId17"/>
    <p:sldId id="261" r:id="rId18"/>
    <p:sldId id="262" r:id="rId19"/>
    <p:sldId id="275" r:id="rId20"/>
    <p:sldId id="263" r:id="rId21"/>
    <p:sldId id="264" r:id="rId22"/>
    <p:sldId id="265" r:id="rId23"/>
    <p:sldId id="266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B99"/>
    <a:srgbClr val="FF9966"/>
    <a:srgbClr val="FF850B"/>
    <a:srgbClr val="CC6600"/>
    <a:srgbClr val="08036F"/>
    <a:srgbClr val="734C25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35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0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C8107C-DF0F-4F5C-802A-EB0551FA8C5B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97C76A-4B12-4711-A2DE-C52D9DC3224E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12FA12-1172-4897-B315-9CC78265E6FF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905000" y="5562600"/>
            <a:ext cx="54864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es-ES_tradnl" sz="3500" b="1">
              <a:solidFill>
                <a:schemeClr val="bg1"/>
              </a:solidFill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4572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_tradnl" sz="45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TÉCNICAS DE FECUNDACIÓN ARTIFICIAL</a:t>
            </a:r>
          </a:p>
        </p:txBody>
      </p:sp>
      <p:grpSp>
        <p:nvGrpSpPr>
          <p:cNvPr id="15524" name="Group 164"/>
          <p:cNvGrpSpPr>
            <a:grpSpLocks/>
          </p:cNvGrpSpPr>
          <p:nvPr/>
        </p:nvGrpSpPr>
        <p:grpSpPr bwMode="auto">
          <a:xfrm>
            <a:off x="3048000" y="2438400"/>
            <a:ext cx="3276600" cy="3429000"/>
            <a:chOff x="1584" y="1008"/>
            <a:chExt cx="2592" cy="2640"/>
          </a:xfrm>
        </p:grpSpPr>
        <p:graphicFrame>
          <p:nvGraphicFramePr>
            <p:cNvPr id="15365" name="Object 5"/>
            <p:cNvGraphicFramePr>
              <a:graphicFrameLocks noChangeAspect="1"/>
            </p:cNvGraphicFramePr>
            <p:nvPr/>
          </p:nvGraphicFramePr>
          <p:xfrm>
            <a:off x="1584" y="1008"/>
            <a:ext cx="2592" cy="2640"/>
          </p:xfrm>
          <a:graphic>
            <a:graphicData uri="http://schemas.openxmlformats.org/presentationml/2006/ole">
              <p:oleObj spid="_x0000_s15365" name="Imagen" r:id="rId3" imgW="503640" imgH="658800" progId="MS_ClipArt_Gallery.2">
                <p:embed/>
              </p:oleObj>
            </a:graphicData>
          </a:graphic>
        </p:graphicFrame>
        <p:grpSp>
          <p:nvGrpSpPr>
            <p:cNvPr id="15366" name="Group 6"/>
            <p:cNvGrpSpPr>
              <a:grpSpLocks/>
            </p:cNvGrpSpPr>
            <p:nvPr/>
          </p:nvGrpSpPr>
          <p:grpSpPr bwMode="auto">
            <a:xfrm>
              <a:off x="1745" y="2438"/>
              <a:ext cx="1681" cy="902"/>
              <a:chOff x="2156" y="2057"/>
              <a:chExt cx="959" cy="661"/>
            </a:xfrm>
          </p:grpSpPr>
          <p:sp>
            <p:nvSpPr>
              <p:cNvPr id="15367" name="Freeform 7"/>
              <p:cNvSpPr>
                <a:spLocks/>
              </p:cNvSpPr>
              <p:nvPr/>
            </p:nvSpPr>
            <p:spPr bwMode="auto">
              <a:xfrm>
                <a:off x="2159" y="2059"/>
                <a:ext cx="512" cy="491"/>
              </a:xfrm>
              <a:custGeom>
                <a:avLst/>
                <a:gdLst/>
                <a:ahLst/>
                <a:cxnLst>
                  <a:cxn ang="0">
                    <a:pos x="210" y="935"/>
                  </a:cxn>
                  <a:cxn ang="0">
                    <a:pos x="166" y="942"/>
                  </a:cxn>
                  <a:cxn ang="0">
                    <a:pos x="120" y="920"/>
                  </a:cxn>
                  <a:cxn ang="0">
                    <a:pos x="78" y="880"/>
                  </a:cxn>
                  <a:cxn ang="0">
                    <a:pos x="44" y="825"/>
                  </a:cxn>
                  <a:cxn ang="0">
                    <a:pos x="22" y="768"/>
                  </a:cxn>
                  <a:cxn ang="0">
                    <a:pos x="19" y="715"/>
                  </a:cxn>
                  <a:cxn ang="0">
                    <a:pos x="37" y="675"/>
                  </a:cxn>
                  <a:cxn ang="0">
                    <a:pos x="42" y="650"/>
                  </a:cxn>
                  <a:cxn ang="0">
                    <a:pos x="17" y="595"/>
                  </a:cxn>
                  <a:cxn ang="0">
                    <a:pos x="0" y="514"/>
                  </a:cxn>
                  <a:cxn ang="0">
                    <a:pos x="3" y="415"/>
                  </a:cxn>
                  <a:cxn ang="0">
                    <a:pos x="29" y="308"/>
                  </a:cxn>
                  <a:cxn ang="0">
                    <a:pos x="85" y="203"/>
                  </a:cxn>
                  <a:cxn ang="0">
                    <a:pos x="178" y="110"/>
                  </a:cxn>
                  <a:cxn ang="0">
                    <a:pos x="312" y="39"/>
                  </a:cxn>
                  <a:cxn ang="0">
                    <a:pos x="479" y="0"/>
                  </a:cxn>
                  <a:cxn ang="0">
                    <a:pos x="618" y="7"/>
                  </a:cxn>
                  <a:cxn ang="0">
                    <a:pos x="726" y="48"/>
                  </a:cxn>
                  <a:cxn ang="0">
                    <a:pos x="808" y="108"/>
                  </a:cxn>
                  <a:cxn ang="0">
                    <a:pos x="867" y="181"/>
                  </a:cxn>
                  <a:cxn ang="0">
                    <a:pos x="904" y="254"/>
                  </a:cxn>
                  <a:cxn ang="0">
                    <a:pos x="926" y="316"/>
                  </a:cxn>
                  <a:cxn ang="0">
                    <a:pos x="934" y="355"/>
                  </a:cxn>
                  <a:cxn ang="0">
                    <a:pos x="968" y="354"/>
                  </a:cxn>
                  <a:cxn ang="0">
                    <a:pos x="1012" y="409"/>
                  </a:cxn>
                  <a:cxn ang="0">
                    <a:pos x="1024" y="511"/>
                  </a:cxn>
                  <a:cxn ang="0">
                    <a:pos x="994" y="594"/>
                  </a:cxn>
                  <a:cxn ang="0">
                    <a:pos x="948" y="670"/>
                  </a:cxn>
                  <a:cxn ang="0">
                    <a:pos x="897" y="776"/>
                  </a:cxn>
                  <a:cxn ang="0">
                    <a:pos x="821" y="863"/>
                  </a:cxn>
                  <a:cxn ang="0">
                    <a:pos x="723" y="925"/>
                  </a:cxn>
                  <a:cxn ang="0">
                    <a:pos x="613" y="966"/>
                  </a:cxn>
                  <a:cxn ang="0">
                    <a:pos x="498" y="983"/>
                  </a:cxn>
                  <a:cxn ang="0">
                    <a:pos x="383" y="976"/>
                  </a:cxn>
                  <a:cxn ang="0">
                    <a:pos x="276" y="944"/>
                  </a:cxn>
                </a:cxnLst>
                <a:rect l="0" t="0" r="r" b="b"/>
                <a:pathLst>
                  <a:path w="1024" h="983">
                    <a:moveTo>
                      <a:pt x="229" y="918"/>
                    </a:moveTo>
                    <a:lnTo>
                      <a:pt x="210" y="935"/>
                    </a:lnTo>
                    <a:lnTo>
                      <a:pt x="188" y="942"/>
                    </a:lnTo>
                    <a:lnTo>
                      <a:pt x="166" y="942"/>
                    </a:lnTo>
                    <a:lnTo>
                      <a:pt x="142" y="934"/>
                    </a:lnTo>
                    <a:lnTo>
                      <a:pt x="120" y="920"/>
                    </a:lnTo>
                    <a:lnTo>
                      <a:pt x="98" y="901"/>
                    </a:lnTo>
                    <a:lnTo>
                      <a:pt x="78" y="880"/>
                    </a:lnTo>
                    <a:lnTo>
                      <a:pt x="59" y="852"/>
                    </a:lnTo>
                    <a:lnTo>
                      <a:pt x="44" y="825"/>
                    </a:lnTo>
                    <a:lnTo>
                      <a:pt x="32" y="797"/>
                    </a:lnTo>
                    <a:lnTo>
                      <a:pt x="22" y="768"/>
                    </a:lnTo>
                    <a:lnTo>
                      <a:pt x="19" y="741"/>
                    </a:lnTo>
                    <a:lnTo>
                      <a:pt x="19" y="715"/>
                    </a:lnTo>
                    <a:lnTo>
                      <a:pt x="25" y="694"/>
                    </a:lnTo>
                    <a:lnTo>
                      <a:pt x="37" y="675"/>
                    </a:lnTo>
                    <a:lnTo>
                      <a:pt x="58" y="663"/>
                    </a:lnTo>
                    <a:lnTo>
                      <a:pt x="42" y="650"/>
                    </a:lnTo>
                    <a:lnTo>
                      <a:pt x="29" y="626"/>
                    </a:lnTo>
                    <a:lnTo>
                      <a:pt x="17" y="595"/>
                    </a:lnTo>
                    <a:lnTo>
                      <a:pt x="7" y="558"/>
                    </a:lnTo>
                    <a:lnTo>
                      <a:pt x="0" y="514"/>
                    </a:lnTo>
                    <a:lnTo>
                      <a:pt x="0" y="467"/>
                    </a:lnTo>
                    <a:lnTo>
                      <a:pt x="3" y="415"/>
                    </a:lnTo>
                    <a:lnTo>
                      <a:pt x="12" y="362"/>
                    </a:lnTo>
                    <a:lnTo>
                      <a:pt x="29" y="308"/>
                    </a:lnTo>
                    <a:lnTo>
                      <a:pt x="53" y="256"/>
                    </a:lnTo>
                    <a:lnTo>
                      <a:pt x="85" y="203"/>
                    </a:lnTo>
                    <a:lnTo>
                      <a:pt x="125" y="154"/>
                    </a:lnTo>
                    <a:lnTo>
                      <a:pt x="178" y="110"/>
                    </a:lnTo>
                    <a:lnTo>
                      <a:pt x="239" y="71"/>
                    </a:lnTo>
                    <a:lnTo>
                      <a:pt x="312" y="39"/>
                    </a:lnTo>
                    <a:lnTo>
                      <a:pt x="398" y="14"/>
                    </a:lnTo>
                    <a:lnTo>
                      <a:pt x="479" y="0"/>
                    </a:lnTo>
                    <a:lnTo>
                      <a:pt x="554" y="0"/>
                    </a:lnTo>
                    <a:lnTo>
                      <a:pt x="618" y="7"/>
                    </a:lnTo>
                    <a:lnTo>
                      <a:pt x="675" y="24"/>
                    </a:lnTo>
                    <a:lnTo>
                      <a:pt x="726" y="48"/>
                    </a:lnTo>
                    <a:lnTo>
                      <a:pt x="770" y="76"/>
                    </a:lnTo>
                    <a:lnTo>
                      <a:pt x="808" y="108"/>
                    </a:lnTo>
                    <a:lnTo>
                      <a:pt x="840" y="144"/>
                    </a:lnTo>
                    <a:lnTo>
                      <a:pt x="867" y="181"/>
                    </a:lnTo>
                    <a:lnTo>
                      <a:pt x="887" y="218"/>
                    </a:lnTo>
                    <a:lnTo>
                      <a:pt x="904" y="254"/>
                    </a:lnTo>
                    <a:lnTo>
                      <a:pt x="918" y="288"/>
                    </a:lnTo>
                    <a:lnTo>
                      <a:pt x="926" y="316"/>
                    </a:lnTo>
                    <a:lnTo>
                      <a:pt x="931" y="340"/>
                    </a:lnTo>
                    <a:lnTo>
                      <a:pt x="934" y="355"/>
                    </a:lnTo>
                    <a:lnTo>
                      <a:pt x="936" y="364"/>
                    </a:lnTo>
                    <a:lnTo>
                      <a:pt x="968" y="354"/>
                    </a:lnTo>
                    <a:lnTo>
                      <a:pt x="994" y="371"/>
                    </a:lnTo>
                    <a:lnTo>
                      <a:pt x="1012" y="409"/>
                    </a:lnTo>
                    <a:lnTo>
                      <a:pt x="1022" y="458"/>
                    </a:lnTo>
                    <a:lnTo>
                      <a:pt x="1024" y="511"/>
                    </a:lnTo>
                    <a:lnTo>
                      <a:pt x="1014" y="558"/>
                    </a:lnTo>
                    <a:lnTo>
                      <a:pt x="994" y="594"/>
                    </a:lnTo>
                    <a:lnTo>
                      <a:pt x="960" y="607"/>
                    </a:lnTo>
                    <a:lnTo>
                      <a:pt x="948" y="670"/>
                    </a:lnTo>
                    <a:lnTo>
                      <a:pt x="926" y="726"/>
                    </a:lnTo>
                    <a:lnTo>
                      <a:pt x="897" y="776"/>
                    </a:lnTo>
                    <a:lnTo>
                      <a:pt x="862" y="822"/>
                    </a:lnTo>
                    <a:lnTo>
                      <a:pt x="821" y="863"/>
                    </a:lnTo>
                    <a:lnTo>
                      <a:pt x="774" y="896"/>
                    </a:lnTo>
                    <a:lnTo>
                      <a:pt x="723" y="925"/>
                    </a:lnTo>
                    <a:lnTo>
                      <a:pt x="670" y="949"/>
                    </a:lnTo>
                    <a:lnTo>
                      <a:pt x="613" y="966"/>
                    </a:lnTo>
                    <a:lnTo>
                      <a:pt x="555" y="978"/>
                    </a:lnTo>
                    <a:lnTo>
                      <a:pt x="498" y="983"/>
                    </a:lnTo>
                    <a:lnTo>
                      <a:pt x="440" y="983"/>
                    </a:lnTo>
                    <a:lnTo>
                      <a:pt x="383" y="976"/>
                    </a:lnTo>
                    <a:lnTo>
                      <a:pt x="328" y="962"/>
                    </a:lnTo>
                    <a:lnTo>
                      <a:pt x="276" y="944"/>
                    </a:lnTo>
                    <a:lnTo>
                      <a:pt x="229" y="918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68" name="Freeform 8"/>
              <p:cNvSpPr>
                <a:spLocks/>
              </p:cNvSpPr>
              <p:nvPr/>
            </p:nvSpPr>
            <p:spPr bwMode="auto">
              <a:xfrm>
                <a:off x="2165" y="2388"/>
                <a:ext cx="110" cy="145"/>
              </a:xfrm>
              <a:custGeom>
                <a:avLst/>
                <a:gdLst/>
                <a:ahLst/>
                <a:cxnLst>
                  <a:cxn ang="0">
                    <a:pos x="42" y="10"/>
                  </a:cxn>
                  <a:cxn ang="0">
                    <a:pos x="42" y="0"/>
                  </a:cxn>
                  <a:cxn ang="0">
                    <a:pos x="20" y="14"/>
                  </a:cxn>
                  <a:cxn ang="0">
                    <a:pos x="6" y="34"/>
                  </a:cxn>
                  <a:cxn ang="0">
                    <a:pos x="0" y="57"/>
                  </a:cxn>
                  <a:cxn ang="0">
                    <a:pos x="0" y="83"/>
                  </a:cxn>
                  <a:cxn ang="0">
                    <a:pos x="3" y="110"/>
                  </a:cxn>
                  <a:cxn ang="0">
                    <a:pos x="13" y="140"/>
                  </a:cxn>
                  <a:cxn ang="0">
                    <a:pos x="25" y="169"/>
                  </a:cxn>
                  <a:cxn ang="0">
                    <a:pos x="40" y="198"/>
                  </a:cxn>
                  <a:cxn ang="0">
                    <a:pos x="59" y="225"/>
                  </a:cxn>
                  <a:cxn ang="0">
                    <a:pos x="81" y="247"/>
                  </a:cxn>
                  <a:cxn ang="0">
                    <a:pos x="103" y="267"/>
                  </a:cxn>
                  <a:cxn ang="0">
                    <a:pos x="127" y="281"/>
                  </a:cxn>
                  <a:cxn ang="0">
                    <a:pos x="152" y="289"/>
                  </a:cxn>
                  <a:cxn ang="0">
                    <a:pos x="174" y="289"/>
                  </a:cxn>
                  <a:cxn ang="0">
                    <a:pos x="199" y="282"/>
                  </a:cxn>
                  <a:cxn ang="0">
                    <a:pos x="220" y="264"/>
                  </a:cxn>
                  <a:cxn ang="0">
                    <a:pos x="210" y="257"/>
                  </a:cxn>
                  <a:cxn ang="0">
                    <a:pos x="193" y="272"/>
                  </a:cxn>
                  <a:cxn ang="0">
                    <a:pos x="174" y="279"/>
                  </a:cxn>
                  <a:cxn ang="0">
                    <a:pos x="152" y="279"/>
                  </a:cxn>
                  <a:cxn ang="0">
                    <a:pos x="130" y="271"/>
                  </a:cxn>
                  <a:cxn ang="0">
                    <a:pos x="110" y="257"/>
                  </a:cxn>
                  <a:cxn ang="0">
                    <a:pos x="88" y="240"/>
                  </a:cxn>
                  <a:cxn ang="0">
                    <a:pos x="69" y="218"/>
                  </a:cxn>
                  <a:cxn ang="0">
                    <a:pos x="50" y="191"/>
                  </a:cxn>
                  <a:cxn ang="0">
                    <a:pos x="35" y="166"/>
                  </a:cxn>
                  <a:cxn ang="0">
                    <a:pos x="23" y="137"/>
                  </a:cxn>
                  <a:cxn ang="0">
                    <a:pos x="13" y="110"/>
                  </a:cxn>
                  <a:cxn ang="0">
                    <a:pos x="10" y="83"/>
                  </a:cxn>
                  <a:cxn ang="0">
                    <a:pos x="10" y="57"/>
                  </a:cxn>
                  <a:cxn ang="0">
                    <a:pos x="17" y="37"/>
                  </a:cxn>
                  <a:cxn ang="0">
                    <a:pos x="27" y="20"/>
                  </a:cxn>
                  <a:cxn ang="0">
                    <a:pos x="45" y="10"/>
                  </a:cxn>
                  <a:cxn ang="0">
                    <a:pos x="45" y="0"/>
                  </a:cxn>
                  <a:cxn ang="0">
                    <a:pos x="45" y="10"/>
                  </a:cxn>
                  <a:cxn ang="0">
                    <a:pos x="49" y="7"/>
                  </a:cxn>
                  <a:cxn ang="0">
                    <a:pos x="49" y="3"/>
                  </a:cxn>
                  <a:cxn ang="0">
                    <a:pos x="47" y="0"/>
                  </a:cxn>
                  <a:cxn ang="0">
                    <a:pos x="42" y="0"/>
                  </a:cxn>
                  <a:cxn ang="0">
                    <a:pos x="42" y="10"/>
                  </a:cxn>
                </a:cxnLst>
                <a:rect l="0" t="0" r="r" b="b"/>
                <a:pathLst>
                  <a:path w="220" h="289">
                    <a:moveTo>
                      <a:pt x="42" y="10"/>
                    </a:moveTo>
                    <a:lnTo>
                      <a:pt x="42" y="0"/>
                    </a:lnTo>
                    <a:lnTo>
                      <a:pt x="20" y="14"/>
                    </a:lnTo>
                    <a:lnTo>
                      <a:pt x="6" y="34"/>
                    </a:lnTo>
                    <a:lnTo>
                      <a:pt x="0" y="57"/>
                    </a:lnTo>
                    <a:lnTo>
                      <a:pt x="0" y="83"/>
                    </a:lnTo>
                    <a:lnTo>
                      <a:pt x="3" y="110"/>
                    </a:lnTo>
                    <a:lnTo>
                      <a:pt x="13" y="140"/>
                    </a:lnTo>
                    <a:lnTo>
                      <a:pt x="25" y="169"/>
                    </a:lnTo>
                    <a:lnTo>
                      <a:pt x="40" y="198"/>
                    </a:lnTo>
                    <a:lnTo>
                      <a:pt x="59" y="225"/>
                    </a:lnTo>
                    <a:lnTo>
                      <a:pt x="81" y="247"/>
                    </a:lnTo>
                    <a:lnTo>
                      <a:pt x="103" y="267"/>
                    </a:lnTo>
                    <a:lnTo>
                      <a:pt x="127" y="281"/>
                    </a:lnTo>
                    <a:lnTo>
                      <a:pt x="152" y="289"/>
                    </a:lnTo>
                    <a:lnTo>
                      <a:pt x="174" y="289"/>
                    </a:lnTo>
                    <a:lnTo>
                      <a:pt x="199" y="282"/>
                    </a:lnTo>
                    <a:lnTo>
                      <a:pt x="220" y="264"/>
                    </a:lnTo>
                    <a:lnTo>
                      <a:pt x="210" y="257"/>
                    </a:lnTo>
                    <a:lnTo>
                      <a:pt x="193" y="272"/>
                    </a:lnTo>
                    <a:lnTo>
                      <a:pt x="174" y="279"/>
                    </a:lnTo>
                    <a:lnTo>
                      <a:pt x="152" y="279"/>
                    </a:lnTo>
                    <a:lnTo>
                      <a:pt x="130" y="271"/>
                    </a:lnTo>
                    <a:lnTo>
                      <a:pt x="110" y="257"/>
                    </a:lnTo>
                    <a:lnTo>
                      <a:pt x="88" y="240"/>
                    </a:lnTo>
                    <a:lnTo>
                      <a:pt x="69" y="218"/>
                    </a:lnTo>
                    <a:lnTo>
                      <a:pt x="50" y="191"/>
                    </a:lnTo>
                    <a:lnTo>
                      <a:pt x="35" y="166"/>
                    </a:lnTo>
                    <a:lnTo>
                      <a:pt x="23" y="137"/>
                    </a:lnTo>
                    <a:lnTo>
                      <a:pt x="13" y="110"/>
                    </a:lnTo>
                    <a:lnTo>
                      <a:pt x="10" y="83"/>
                    </a:lnTo>
                    <a:lnTo>
                      <a:pt x="10" y="57"/>
                    </a:lnTo>
                    <a:lnTo>
                      <a:pt x="17" y="37"/>
                    </a:lnTo>
                    <a:lnTo>
                      <a:pt x="27" y="20"/>
                    </a:lnTo>
                    <a:lnTo>
                      <a:pt x="45" y="10"/>
                    </a:lnTo>
                    <a:lnTo>
                      <a:pt x="45" y="0"/>
                    </a:lnTo>
                    <a:lnTo>
                      <a:pt x="45" y="10"/>
                    </a:lnTo>
                    <a:lnTo>
                      <a:pt x="49" y="7"/>
                    </a:lnTo>
                    <a:lnTo>
                      <a:pt x="49" y="3"/>
                    </a:lnTo>
                    <a:lnTo>
                      <a:pt x="47" y="0"/>
                    </a:lnTo>
                    <a:lnTo>
                      <a:pt x="42" y="0"/>
                    </a:lnTo>
                    <a:lnTo>
                      <a:pt x="4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69" name="Freeform 9"/>
              <p:cNvSpPr>
                <a:spLocks/>
              </p:cNvSpPr>
              <p:nvPr/>
            </p:nvSpPr>
            <p:spPr bwMode="auto">
              <a:xfrm>
                <a:off x="2156" y="2063"/>
                <a:ext cx="201" cy="330"/>
              </a:xfrm>
              <a:custGeom>
                <a:avLst/>
                <a:gdLst/>
                <a:ahLst/>
                <a:cxnLst>
                  <a:cxn ang="0">
                    <a:pos x="403" y="0"/>
                  </a:cxn>
                  <a:cxn ang="0">
                    <a:pos x="403" y="0"/>
                  </a:cxn>
                  <a:cxn ang="0">
                    <a:pos x="315" y="25"/>
                  </a:cxn>
                  <a:cxn ang="0">
                    <a:pos x="242" y="57"/>
                  </a:cxn>
                  <a:cxn ang="0">
                    <a:pos x="179" y="96"/>
                  </a:cxn>
                  <a:cxn ang="0">
                    <a:pos x="127" y="142"/>
                  </a:cxn>
                  <a:cxn ang="0">
                    <a:pos x="85" y="191"/>
                  </a:cxn>
                  <a:cxn ang="0">
                    <a:pos x="52" y="245"/>
                  </a:cxn>
                  <a:cxn ang="0">
                    <a:pos x="29" y="297"/>
                  </a:cxn>
                  <a:cxn ang="0">
                    <a:pos x="12" y="353"/>
                  </a:cxn>
                  <a:cxn ang="0">
                    <a:pos x="3" y="406"/>
                  </a:cxn>
                  <a:cxn ang="0">
                    <a:pos x="0" y="458"/>
                  </a:cxn>
                  <a:cxn ang="0">
                    <a:pos x="0" y="505"/>
                  </a:cxn>
                  <a:cxn ang="0">
                    <a:pos x="7" y="549"/>
                  </a:cxn>
                  <a:cxn ang="0">
                    <a:pos x="17" y="588"/>
                  </a:cxn>
                  <a:cxn ang="0">
                    <a:pos x="29" y="619"/>
                  </a:cxn>
                  <a:cxn ang="0">
                    <a:pos x="42" y="644"/>
                  </a:cxn>
                  <a:cxn ang="0">
                    <a:pos x="61" y="659"/>
                  </a:cxn>
                  <a:cxn ang="0">
                    <a:pos x="64" y="649"/>
                  </a:cxn>
                  <a:cxn ang="0">
                    <a:pos x="52" y="637"/>
                  </a:cxn>
                  <a:cxn ang="0">
                    <a:pos x="39" y="615"/>
                  </a:cxn>
                  <a:cxn ang="0">
                    <a:pos x="27" y="585"/>
                  </a:cxn>
                  <a:cxn ang="0">
                    <a:pos x="17" y="549"/>
                  </a:cxn>
                  <a:cxn ang="0">
                    <a:pos x="10" y="505"/>
                  </a:cxn>
                  <a:cxn ang="0">
                    <a:pos x="10" y="458"/>
                  </a:cxn>
                  <a:cxn ang="0">
                    <a:pos x="14" y="406"/>
                  </a:cxn>
                  <a:cxn ang="0">
                    <a:pos x="22" y="353"/>
                  </a:cxn>
                  <a:cxn ang="0">
                    <a:pos x="39" y="301"/>
                  </a:cxn>
                  <a:cxn ang="0">
                    <a:pos x="63" y="248"/>
                  </a:cxn>
                  <a:cxn ang="0">
                    <a:pos x="95" y="198"/>
                  </a:cxn>
                  <a:cxn ang="0">
                    <a:pos x="134" y="148"/>
                  </a:cxn>
                  <a:cxn ang="0">
                    <a:pos x="186" y="106"/>
                  </a:cxn>
                  <a:cxn ang="0">
                    <a:pos x="245" y="67"/>
                  </a:cxn>
                  <a:cxn ang="0">
                    <a:pos x="318" y="35"/>
                  </a:cxn>
                  <a:cxn ang="0">
                    <a:pos x="403" y="10"/>
                  </a:cxn>
                  <a:cxn ang="0">
                    <a:pos x="403" y="10"/>
                  </a:cxn>
                  <a:cxn ang="0">
                    <a:pos x="403" y="0"/>
                  </a:cxn>
                </a:cxnLst>
                <a:rect l="0" t="0" r="r" b="b"/>
                <a:pathLst>
                  <a:path w="403" h="659">
                    <a:moveTo>
                      <a:pt x="403" y="0"/>
                    </a:moveTo>
                    <a:lnTo>
                      <a:pt x="403" y="0"/>
                    </a:lnTo>
                    <a:lnTo>
                      <a:pt x="315" y="25"/>
                    </a:lnTo>
                    <a:lnTo>
                      <a:pt x="242" y="57"/>
                    </a:lnTo>
                    <a:lnTo>
                      <a:pt x="179" y="96"/>
                    </a:lnTo>
                    <a:lnTo>
                      <a:pt x="127" y="142"/>
                    </a:lnTo>
                    <a:lnTo>
                      <a:pt x="85" y="191"/>
                    </a:lnTo>
                    <a:lnTo>
                      <a:pt x="52" y="245"/>
                    </a:lnTo>
                    <a:lnTo>
                      <a:pt x="29" y="297"/>
                    </a:lnTo>
                    <a:lnTo>
                      <a:pt x="12" y="353"/>
                    </a:lnTo>
                    <a:lnTo>
                      <a:pt x="3" y="406"/>
                    </a:lnTo>
                    <a:lnTo>
                      <a:pt x="0" y="458"/>
                    </a:lnTo>
                    <a:lnTo>
                      <a:pt x="0" y="505"/>
                    </a:lnTo>
                    <a:lnTo>
                      <a:pt x="7" y="549"/>
                    </a:lnTo>
                    <a:lnTo>
                      <a:pt x="17" y="588"/>
                    </a:lnTo>
                    <a:lnTo>
                      <a:pt x="29" y="619"/>
                    </a:lnTo>
                    <a:lnTo>
                      <a:pt x="42" y="644"/>
                    </a:lnTo>
                    <a:lnTo>
                      <a:pt x="61" y="659"/>
                    </a:lnTo>
                    <a:lnTo>
                      <a:pt x="64" y="649"/>
                    </a:lnTo>
                    <a:lnTo>
                      <a:pt x="52" y="637"/>
                    </a:lnTo>
                    <a:lnTo>
                      <a:pt x="39" y="615"/>
                    </a:lnTo>
                    <a:lnTo>
                      <a:pt x="27" y="585"/>
                    </a:lnTo>
                    <a:lnTo>
                      <a:pt x="17" y="549"/>
                    </a:lnTo>
                    <a:lnTo>
                      <a:pt x="10" y="505"/>
                    </a:lnTo>
                    <a:lnTo>
                      <a:pt x="10" y="458"/>
                    </a:lnTo>
                    <a:lnTo>
                      <a:pt x="14" y="406"/>
                    </a:lnTo>
                    <a:lnTo>
                      <a:pt x="22" y="353"/>
                    </a:lnTo>
                    <a:lnTo>
                      <a:pt x="39" y="301"/>
                    </a:lnTo>
                    <a:lnTo>
                      <a:pt x="63" y="248"/>
                    </a:lnTo>
                    <a:lnTo>
                      <a:pt x="95" y="198"/>
                    </a:lnTo>
                    <a:lnTo>
                      <a:pt x="134" y="148"/>
                    </a:lnTo>
                    <a:lnTo>
                      <a:pt x="186" y="106"/>
                    </a:lnTo>
                    <a:lnTo>
                      <a:pt x="245" y="67"/>
                    </a:lnTo>
                    <a:lnTo>
                      <a:pt x="318" y="35"/>
                    </a:lnTo>
                    <a:lnTo>
                      <a:pt x="403" y="10"/>
                    </a:lnTo>
                    <a:lnTo>
                      <a:pt x="403" y="1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0" name="Freeform 10"/>
              <p:cNvSpPr>
                <a:spLocks/>
              </p:cNvSpPr>
              <p:nvPr/>
            </p:nvSpPr>
            <p:spPr bwMode="auto">
              <a:xfrm>
                <a:off x="2357" y="2057"/>
                <a:ext cx="273" cy="187"/>
              </a:xfrm>
              <a:custGeom>
                <a:avLst/>
                <a:gdLst/>
                <a:ahLst/>
                <a:cxnLst>
                  <a:cxn ang="0">
                    <a:pos x="535" y="364"/>
                  </a:cxn>
                  <a:cxn ang="0">
                    <a:pos x="545" y="369"/>
                  </a:cxn>
                  <a:cxn ang="0">
                    <a:pos x="542" y="360"/>
                  </a:cxn>
                  <a:cxn ang="0">
                    <a:pos x="538" y="345"/>
                  </a:cxn>
                  <a:cxn ang="0">
                    <a:pos x="533" y="320"/>
                  </a:cxn>
                  <a:cxn ang="0">
                    <a:pos x="525" y="291"/>
                  </a:cxn>
                  <a:cxn ang="0">
                    <a:pos x="511" y="257"/>
                  </a:cxn>
                  <a:cxn ang="0">
                    <a:pos x="494" y="222"/>
                  </a:cxn>
                  <a:cxn ang="0">
                    <a:pos x="474" y="183"/>
                  </a:cxn>
                  <a:cxn ang="0">
                    <a:pos x="447" y="146"/>
                  </a:cxn>
                  <a:cxn ang="0">
                    <a:pos x="413" y="110"/>
                  </a:cxn>
                  <a:cxn ang="0">
                    <a:pos x="376" y="76"/>
                  </a:cxn>
                  <a:cxn ang="0">
                    <a:pos x="330" y="48"/>
                  </a:cxn>
                  <a:cxn ang="0">
                    <a:pos x="279" y="24"/>
                  </a:cxn>
                  <a:cxn ang="0">
                    <a:pos x="220" y="7"/>
                  </a:cxn>
                  <a:cxn ang="0">
                    <a:pos x="156" y="0"/>
                  </a:cxn>
                  <a:cxn ang="0">
                    <a:pos x="81" y="0"/>
                  </a:cxn>
                  <a:cxn ang="0">
                    <a:pos x="0" y="14"/>
                  </a:cxn>
                  <a:cxn ang="0">
                    <a:pos x="0" y="24"/>
                  </a:cxn>
                  <a:cxn ang="0">
                    <a:pos x="81" y="10"/>
                  </a:cxn>
                  <a:cxn ang="0">
                    <a:pos x="156" y="10"/>
                  </a:cxn>
                  <a:cxn ang="0">
                    <a:pos x="220" y="17"/>
                  </a:cxn>
                  <a:cxn ang="0">
                    <a:pos x="276" y="34"/>
                  </a:cxn>
                  <a:cxn ang="0">
                    <a:pos x="327" y="58"/>
                  </a:cxn>
                  <a:cxn ang="0">
                    <a:pos x="369" y="86"/>
                  </a:cxn>
                  <a:cxn ang="0">
                    <a:pos x="406" y="117"/>
                  </a:cxn>
                  <a:cxn ang="0">
                    <a:pos x="437" y="152"/>
                  </a:cxn>
                  <a:cxn ang="0">
                    <a:pos x="464" y="190"/>
                  </a:cxn>
                  <a:cxn ang="0">
                    <a:pos x="484" y="225"/>
                  </a:cxn>
                  <a:cxn ang="0">
                    <a:pos x="501" y="261"/>
                  </a:cxn>
                  <a:cxn ang="0">
                    <a:pos x="514" y="294"/>
                  </a:cxn>
                  <a:cxn ang="0">
                    <a:pos x="523" y="323"/>
                  </a:cxn>
                  <a:cxn ang="0">
                    <a:pos x="528" y="345"/>
                  </a:cxn>
                  <a:cxn ang="0">
                    <a:pos x="531" y="360"/>
                  </a:cxn>
                  <a:cxn ang="0">
                    <a:pos x="531" y="369"/>
                  </a:cxn>
                  <a:cxn ang="0">
                    <a:pos x="542" y="374"/>
                  </a:cxn>
                  <a:cxn ang="0">
                    <a:pos x="531" y="369"/>
                  </a:cxn>
                  <a:cxn ang="0">
                    <a:pos x="533" y="374"/>
                  </a:cxn>
                  <a:cxn ang="0">
                    <a:pos x="538" y="376"/>
                  </a:cxn>
                  <a:cxn ang="0">
                    <a:pos x="543" y="374"/>
                  </a:cxn>
                  <a:cxn ang="0">
                    <a:pos x="545" y="369"/>
                  </a:cxn>
                  <a:cxn ang="0">
                    <a:pos x="535" y="364"/>
                  </a:cxn>
                </a:cxnLst>
                <a:rect l="0" t="0" r="r" b="b"/>
                <a:pathLst>
                  <a:path w="545" h="376">
                    <a:moveTo>
                      <a:pt x="535" y="364"/>
                    </a:moveTo>
                    <a:lnTo>
                      <a:pt x="545" y="369"/>
                    </a:lnTo>
                    <a:lnTo>
                      <a:pt x="542" y="360"/>
                    </a:lnTo>
                    <a:lnTo>
                      <a:pt x="538" y="345"/>
                    </a:lnTo>
                    <a:lnTo>
                      <a:pt x="533" y="320"/>
                    </a:lnTo>
                    <a:lnTo>
                      <a:pt x="525" y="291"/>
                    </a:lnTo>
                    <a:lnTo>
                      <a:pt x="511" y="257"/>
                    </a:lnTo>
                    <a:lnTo>
                      <a:pt x="494" y="222"/>
                    </a:lnTo>
                    <a:lnTo>
                      <a:pt x="474" y="183"/>
                    </a:lnTo>
                    <a:lnTo>
                      <a:pt x="447" y="146"/>
                    </a:lnTo>
                    <a:lnTo>
                      <a:pt x="413" y="110"/>
                    </a:lnTo>
                    <a:lnTo>
                      <a:pt x="376" y="76"/>
                    </a:lnTo>
                    <a:lnTo>
                      <a:pt x="330" y="48"/>
                    </a:lnTo>
                    <a:lnTo>
                      <a:pt x="279" y="24"/>
                    </a:lnTo>
                    <a:lnTo>
                      <a:pt x="220" y="7"/>
                    </a:lnTo>
                    <a:lnTo>
                      <a:pt x="156" y="0"/>
                    </a:lnTo>
                    <a:lnTo>
                      <a:pt x="81" y="0"/>
                    </a:lnTo>
                    <a:lnTo>
                      <a:pt x="0" y="14"/>
                    </a:lnTo>
                    <a:lnTo>
                      <a:pt x="0" y="24"/>
                    </a:lnTo>
                    <a:lnTo>
                      <a:pt x="81" y="10"/>
                    </a:lnTo>
                    <a:lnTo>
                      <a:pt x="156" y="10"/>
                    </a:lnTo>
                    <a:lnTo>
                      <a:pt x="220" y="17"/>
                    </a:lnTo>
                    <a:lnTo>
                      <a:pt x="276" y="34"/>
                    </a:lnTo>
                    <a:lnTo>
                      <a:pt x="327" y="58"/>
                    </a:lnTo>
                    <a:lnTo>
                      <a:pt x="369" y="86"/>
                    </a:lnTo>
                    <a:lnTo>
                      <a:pt x="406" y="117"/>
                    </a:lnTo>
                    <a:lnTo>
                      <a:pt x="437" y="152"/>
                    </a:lnTo>
                    <a:lnTo>
                      <a:pt x="464" y="190"/>
                    </a:lnTo>
                    <a:lnTo>
                      <a:pt x="484" y="225"/>
                    </a:lnTo>
                    <a:lnTo>
                      <a:pt x="501" y="261"/>
                    </a:lnTo>
                    <a:lnTo>
                      <a:pt x="514" y="294"/>
                    </a:lnTo>
                    <a:lnTo>
                      <a:pt x="523" y="323"/>
                    </a:lnTo>
                    <a:lnTo>
                      <a:pt x="528" y="345"/>
                    </a:lnTo>
                    <a:lnTo>
                      <a:pt x="531" y="360"/>
                    </a:lnTo>
                    <a:lnTo>
                      <a:pt x="531" y="369"/>
                    </a:lnTo>
                    <a:lnTo>
                      <a:pt x="542" y="374"/>
                    </a:lnTo>
                    <a:lnTo>
                      <a:pt x="531" y="369"/>
                    </a:lnTo>
                    <a:lnTo>
                      <a:pt x="533" y="374"/>
                    </a:lnTo>
                    <a:lnTo>
                      <a:pt x="538" y="376"/>
                    </a:lnTo>
                    <a:lnTo>
                      <a:pt x="543" y="374"/>
                    </a:lnTo>
                    <a:lnTo>
                      <a:pt x="545" y="369"/>
                    </a:lnTo>
                    <a:lnTo>
                      <a:pt x="535" y="3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1" name="Freeform 11"/>
              <p:cNvSpPr>
                <a:spLocks/>
              </p:cNvSpPr>
              <p:nvPr/>
            </p:nvSpPr>
            <p:spPr bwMode="auto">
              <a:xfrm>
                <a:off x="2625" y="2233"/>
                <a:ext cx="48" cy="133"/>
              </a:xfrm>
              <a:custGeom>
                <a:avLst/>
                <a:gdLst/>
                <a:ahLst/>
                <a:cxnLst>
                  <a:cxn ang="0">
                    <a:pos x="32" y="258"/>
                  </a:cxn>
                  <a:cxn ang="0">
                    <a:pos x="27" y="265"/>
                  </a:cxn>
                  <a:cxn ang="0">
                    <a:pos x="64" y="248"/>
                  </a:cxn>
                  <a:cxn ang="0">
                    <a:pos x="86" y="211"/>
                  </a:cxn>
                  <a:cxn ang="0">
                    <a:pos x="96" y="162"/>
                  </a:cxn>
                  <a:cxn ang="0">
                    <a:pos x="95" y="109"/>
                  </a:cxn>
                  <a:cxn ang="0">
                    <a:pos x="84" y="59"/>
                  </a:cxn>
                  <a:cxn ang="0">
                    <a:pos x="66" y="18"/>
                  </a:cxn>
                  <a:cxn ang="0">
                    <a:pos x="35" y="0"/>
                  </a:cxn>
                  <a:cxn ang="0">
                    <a:pos x="0" y="10"/>
                  </a:cxn>
                  <a:cxn ang="0">
                    <a:pos x="7" y="20"/>
                  </a:cxn>
                  <a:cxn ang="0">
                    <a:pos x="35" y="10"/>
                  </a:cxn>
                  <a:cxn ang="0">
                    <a:pos x="56" y="25"/>
                  </a:cxn>
                  <a:cxn ang="0">
                    <a:pos x="74" y="62"/>
                  </a:cxn>
                  <a:cxn ang="0">
                    <a:pos x="84" y="109"/>
                  </a:cxn>
                  <a:cxn ang="0">
                    <a:pos x="86" y="162"/>
                  </a:cxn>
                  <a:cxn ang="0">
                    <a:pos x="76" y="208"/>
                  </a:cxn>
                  <a:cxn ang="0">
                    <a:pos x="57" y="241"/>
                  </a:cxn>
                  <a:cxn ang="0">
                    <a:pos x="27" y="252"/>
                  </a:cxn>
                  <a:cxn ang="0">
                    <a:pos x="22" y="258"/>
                  </a:cxn>
                  <a:cxn ang="0">
                    <a:pos x="27" y="252"/>
                  </a:cxn>
                  <a:cxn ang="0">
                    <a:pos x="22" y="253"/>
                  </a:cxn>
                  <a:cxn ang="0">
                    <a:pos x="20" y="258"/>
                  </a:cxn>
                  <a:cxn ang="0">
                    <a:pos x="22" y="263"/>
                  </a:cxn>
                  <a:cxn ang="0">
                    <a:pos x="27" y="265"/>
                  </a:cxn>
                  <a:cxn ang="0">
                    <a:pos x="32" y="258"/>
                  </a:cxn>
                </a:cxnLst>
                <a:rect l="0" t="0" r="r" b="b"/>
                <a:pathLst>
                  <a:path w="96" h="265">
                    <a:moveTo>
                      <a:pt x="32" y="258"/>
                    </a:moveTo>
                    <a:lnTo>
                      <a:pt x="27" y="265"/>
                    </a:lnTo>
                    <a:lnTo>
                      <a:pt x="64" y="248"/>
                    </a:lnTo>
                    <a:lnTo>
                      <a:pt x="86" y="211"/>
                    </a:lnTo>
                    <a:lnTo>
                      <a:pt x="96" y="162"/>
                    </a:lnTo>
                    <a:lnTo>
                      <a:pt x="95" y="109"/>
                    </a:lnTo>
                    <a:lnTo>
                      <a:pt x="84" y="59"/>
                    </a:lnTo>
                    <a:lnTo>
                      <a:pt x="66" y="18"/>
                    </a:lnTo>
                    <a:lnTo>
                      <a:pt x="35" y="0"/>
                    </a:lnTo>
                    <a:lnTo>
                      <a:pt x="0" y="10"/>
                    </a:lnTo>
                    <a:lnTo>
                      <a:pt x="7" y="20"/>
                    </a:lnTo>
                    <a:lnTo>
                      <a:pt x="35" y="10"/>
                    </a:lnTo>
                    <a:lnTo>
                      <a:pt x="56" y="25"/>
                    </a:lnTo>
                    <a:lnTo>
                      <a:pt x="74" y="62"/>
                    </a:lnTo>
                    <a:lnTo>
                      <a:pt x="84" y="109"/>
                    </a:lnTo>
                    <a:lnTo>
                      <a:pt x="86" y="162"/>
                    </a:lnTo>
                    <a:lnTo>
                      <a:pt x="76" y="208"/>
                    </a:lnTo>
                    <a:lnTo>
                      <a:pt x="57" y="241"/>
                    </a:lnTo>
                    <a:lnTo>
                      <a:pt x="27" y="252"/>
                    </a:lnTo>
                    <a:lnTo>
                      <a:pt x="22" y="258"/>
                    </a:lnTo>
                    <a:lnTo>
                      <a:pt x="27" y="252"/>
                    </a:lnTo>
                    <a:lnTo>
                      <a:pt x="22" y="253"/>
                    </a:lnTo>
                    <a:lnTo>
                      <a:pt x="20" y="258"/>
                    </a:lnTo>
                    <a:lnTo>
                      <a:pt x="22" y="263"/>
                    </a:lnTo>
                    <a:lnTo>
                      <a:pt x="27" y="265"/>
                    </a:lnTo>
                    <a:lnTo>
                      <a:pt x="32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2" name="Freeform 12"/>
              <p:cNvSpPr>
                <a:spLocks/>
              </p:cNvSpPr>
              <p:nvPr/>
            </p:nvSpPr>
            <p:spPr bwMode="auto">
              <a:xfrm>
                <a:off x="2269" y="2363"/>
                <a:ext cx="372" cy="190"/>
              </a:xfrm>
              <a:custGeom>
                <a:avLst/>
                <a:gdLst/>
                <a:ahLst/>
                <a:cxnLst>
                  <a:cxn ang="0">
                    <a:pos x="12" y="315"/>
                  </a:cxn>
                  <a:cxn ang="0">
                    <a:pos x="3" y="316"/>
                  </a:cxn>
                  <a:cxn ang="0">
                    <a:pos x="52" y="342"/>
                  </a:cxn>
                  <a:cxn ang="0">
                    <a:pos x="105" y="360"/>
                  </a:cxn>
                  <a:cxn ang="0">
                    <a:pos x="161" y="374"/>
                  </a:cxn>
                  <a:cxn ang="0">
                    <a:pos x="218" y="381"/>
                  </a:cxn>
                  <a:cxn ang="0">
                    <a:pos x="276" y="381"/>
                  </a:cxn>
                  <a:cxn ang="0">
                    <a:pos x="333" y="376"/>
                  </a:cxn>
                  <a:cxn ang="0">
                    <a:pos x="391" y="364"/>
                  </a:cxn>
                  <a:cxn ang="0">
                    <a:pos x="450" y="347"/>
                  </a:cxn>
                  <a:cxn ang="0">
                    <a:pos x="503" y="323"/>
                  </a:cxn>
                  <a:cxn ang="0">
                    <a:pos x="555" y="294"/>
                  </a:cxn>
                  <a:cxn ang="0">
                    <a:pos x="602" y="261"/>
                  </a:cxn>
                  <a:cxn ang="0">
                    <a:pos x="645" y="218"/>
                  </a:cxn>
                  <a:cxn ang="0">
                    <a:pos x="680" y="173"/>
                  </a:cxn>
                  <a:cxn ang="0">
                    <a:pos x="709" y="120"/>
                  </a:cxn>
                  <a:cxn ang="0">
                    <a:pos x="731" y="65"/>
                  </a:cxn>
                  <a:cxn ang="0">
                    <a:pos x="743" y="0"/>
                  </a:cxn>
                  <a:cxn ang="0">
                    <a:pos x="733" y="0"/>
                  </a:cxn>
                  <a:cxn ang="0">
                    <a:pos x="721" y="61"/>
                  </a:cxn>
                  <a:cxn ang="0">
                    <a:pos x="699" y="117"/>
                  </a:cxn>
                  <a:cxn ang="0">
                    <a:pos x="670" y="166"/>
                  </a:cxn>
                  <a:cxn ang="0">
                    <a:pos x="635" y="212"/>
                  </a:cxn>
                  <a:cxn ang="0">
                    <a:pos x="596" y="251"/>
                  </a:cxn>
                  <a:cxn ang="0">
                    <a:pos x="548" y="284"/>
                  </a:cxn>
                  <a:cxn ang="0">
                    <a:pos x="499" y="313"/>
                  </a:cxn>
                  <a:cxn ang="0">
                    <a:pos x="447" y="337"/>
                  </a:cxn>
                  <a:cxn ang="0">
                    <a:pos x="391" y="354"/>
                  </a:cxn>
                  <a:cxn ang="0">
                    <a:pos x="333" y="366"/>
                  </a:cxn>
                  <a:cxn ang="0">
                    <a:pos x="276" y="371"/>
                  </a:cxn>
                  <a:cxn ang="0">
                    <a:pos x="218" y="371"/>
                  </a:cxn>
                  <a:cxn ang="0">
                    <a:pos x="161" y="364"/>
                  </a:cxn>
                  <a:cxn ang="0">
                    <a:pos x="108" y="350"/>
                  </a:cxn>
                  <a:cxn ang="0">
                    <a:pos x="56" y="332"/>
                  </a:cxn>
                  <a:cxn ang="0">
                    <a:pos x="10" y="306"/>
                  </a:cxn>
                  <a:cxn ang="0">
                    <a:pos x="2" y="308"/>
                  </a:cxn>
                  <a:cxn ang="0">
                    <a:pos x="10" y="306"/>
                  </a:cxn>
                  <a:cxn ang="0">
                    <a:pos x="5" y="306"/>
                  </a:cxn>
                  <a:cxn ang="0">
                    <a:pos x="2" y="308"/>
                  </a:cxn>
                  <a:cxn ang="0">
                    <a:pos x="0" y="313"/>
                  </a:cxn>
                  <a:cxn ang="0">
                    <a:pos x="3" y="316"/>
                  </a:cxn>
                  <a:cxn ang="0">
                    <a:pos x="12" y="315"/>
                  </a:cxn>
                </a:cxnLst>
                <a:rect l="0" t="0" r="r" b="b"/>
                <a:pathLst>
                  <a:path w="743" h="381">
                    <a:moveTo>
                      <a:pt x="12" y="315"/>
                    </a:moveTo>
                    <a:lnTo>
                      <a:pt x="3" y="316"/>
                    </a:lnTo>
                    <a:lnTo>
                      <a:pt x="52" y="342"/>
                    </a:lnTo>
                    <a:lnTo>
                      <a:pt x="105" y="360"/>
                    </a:lnTo>
                    <a:lnTo>
                      <a:pt x="161" y="374"/>
                    </a:lnTo>
                    <a:lnTo>
                      <a:pt x="218" y="381"/>
                    </a:lnTo>
                    <a:lnTo>
                      <a:pt x="276" y="381"/>
                    </a:lnTo>
                    <a:lnTo>
                      <a:pt x="333" y="376"/>
                    </a:lnTo>
                    <a:lnTo>
                      <a:pt x="391" y="364"/>
                    </a:lnTo>
                    <a:lnTo>
                      <a:pt x="450" y="347"/>
                    </a:lnTo>
                    <a:lnTo>
                      <a:pt x="503" y="323"/>
                    </a:lnTo>
                    <a:lnTo>
                      <a:pt x="555" y="294"/>
                    </a:lnTo>
                    <a:lnTo>
                      <a:pt x="602" y="261"/>
                    </a:lnTo>
                    <a:lnTo>
                      <a:pt x="645" y="218"/>
                    </a:lnTo>
                    <a:lnTo>
                      <a:pt x="680" y="173"/>
                    </a:lnTo>
                    <a:lnTo>
                      <a:pt x="709" y="120"/>
                    </a:lnTo>
                    <a:lnTo>
                      <a:pt x="731" y="65"/>
                    </a:lnTo>
                    <a:lnTo>
                      <a:pt x="743" y="0"/>
                    </a:lnTo>
                    <a:lnTo>
                      <a:pt x="733" y="0"/>
                    </a:lnTo>
                    <a:lnTo>
                      <a:pt x="721" y="61"/>
                    </a:lnTo>
                    <a:lnTo>
                      <a:pt x="699" y="117"/>
                    </a:lnTo>
                    <a:lnTo>
                      <a:pt x="670" y="166"/>
                    </a:lnTo>
                    <a:lnTo>
                      <a:pt x="635" y="212"/>
                    </a:lnTo>
                    <a:lnTo>
                      <a:pt x="596" y="251"/>
                    </a:lnTo>
                    <a:lnTo>
                      <a:pt x="548" y="284"/>
                    </a:lnTo>
                    <a:lnTo>
                      <a:pt x="499" y="313"/>
                    </a:lnTo>
                    <a:lnTo>
                      <a:pt x="447" y="337"/>
                    </a:lnTo>
                    <a:lnTo>
                      <a:pt x="391" y="354"/>
                    </a:lnTo>
                    <a:lnTo>
                      <a:pt x="333" y="366"/>
                    </a:lnTo>
                    <a:lnTo>
                      <a:pt x="276" y="371"/>
                    </a:lnTo>
                    <a:lnTo>
                      <a:pt x="218" y="371"/>
                    </a:lnTo>
                    <a:lnTo>
                      <a:pt x="161" y="364"/>
                    </a:lnTo>
                    <a:lnTo>
                      <a:pt x="108" y="350"/>
                    </a:lnTo>
                    <a:lnTo>
                      <a:pt x="56" y="332"/>
                    </a:lnTo>
                    <a:lnTo>
                      <a:pt x="10" y="306"/>
                    </a:lnTo>
                    <a:lnTo>
                      <a:pt x="2" y="308"/>
                    </a:lnTo>
                    <a:lnTo>
                      <a:pt x="10" y="306"/>
                    </a:lnTo>
                    <a:lnTo>
                      <a:pt x="5" y="306"/>
                    </a:lnTo>
                    <a:lnTo>
                      <a:pt x="2" y="308"/>
                    </a:lnTo>
                    <a:lnTo>
                      <a:pt x="0" y="313"/>
                    </a:lnTo>
                    <a:lnTo>
                      <a:pt x="3" y="316"/>
                    </a:lnTo>
                    <a:lnTo>
                      <a:pt x="12" y="3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3" name="Freeform 13"/>
              <p:cNvSpPr>
                <a:spLocks/>
              </p:cNvSpPr>
              <p:nvPr/>
            </p:nvSpPr>
            <p:spPr bwMode="auto">
              <a:xfrm>
                <a:off x="2265" y="2210"/>
                <a:ext cx="116" cy="121"/>
              </a:xfrm>
              <a:custGeom>
                <a:avLst/>
                <a:gdLst/>
                <a:ahLst/>
                <a:cxnLst>
                  <a:cxn ang="0">
                    <a:pos x="229" y="149"/>
                  </a:cxn>
                  <a:cxn ang="0">
                    <a:pos x="232" y="103"/>
                  </a:cxn>
                  <a:cxn ang="0">
                    <a:pos x="226" y="66"/>
                  </a:cxn>
                  <a:cxn ang="0">
                    <a:pos x="207" y="35"/>
                  </a:cxn>
                  <a:cxn ang="0">
                    <a:pos x="183" y="13"/>
                  </a:cxn>
                  <a:cxn ang="0">
                    <a:pos x="153" y="2"/>
                  </a:cxn>
                  <a:cxn ang="0">
                    <a:pos x="119" y="0"/>
                  </a:cxn>
                  <a:cxn ang="0">
                    <a:pos x="83" y="7"/>
                  </a:cxn>
                  <a:cxn ang="0">
                    <a:pos x="49" y="27"/>
                  </a:cxn>
                  <a:cxn ang="0">
                    <a:pos x="22" y="56"/>
                  </a:cxn>
                  <a:cxn ang="0">
                    <a:pos x="5" y="90"/>
                  </a:cxn>
                  <a:cxn ang="0">
                    <a:pos x="0" y="125"/>
                  </a:cxn>
                  <a:cxn ang="0">
                    <a:pos x="5" y="161"/>
                  </a:cxn>
                  <a:cxn ang="0">
                    <a:pos x="21" y="193"/>
                  </a:cxn>
                  <a:cxn ang="0">
                    <a:pos x="46" y="218"/>
                  </a:cxn>
                  <a:cxn ang="0">
                    <a:pos x="80" y="235"/>
                  </a:cxn>
                  <a:cxn ang="0">
                    <a:pos x="122" y="240"/>
                  </a:cxn>
                  <a:cxn ang="0">
                    <a:pos x="129" y="235"/>
                  </a:cxn>
                  <a:cxn ang="0">
                    <a:pos x="139" y="225"/>
                  </a:cxn>
                  <a:cxn ang="0">
                    <a:pos x="149" y="213"/>
                  </a:cxn>
                  <a:cxn ang="0">
                    <a:pos x="163" y="199"/>
                  </a:cxn>
                  <a:cxn ang="0">
                    <a:pos x="178" y="184"/>
                  </a:cxn>
                  <a:cxn ang="0">
                    <a:pos x="193" y="171"/>
                  </a:cxn>
                  <a:cxn ang="0">
                    <a:pos x="210" y="159"/>
                  </a:cxn>
                  <a:cxn ang="0">
                    <a:pos x="229" y="149"/>
                  </a:cxn>
                </a:cxnLst>
                <a:rect l="0" t="0" r="r" b="b"/>
                <a:pathLst>
                  <a:path w="232" h="240">
                    <a:moveTo>
                      <a:pt x="229" y="149"/>
                    </a:moveTo>
                    <a:lnTo>
                      <a:pt x="232" y="103"/>
                    </a:lnTo>
                    <a:lnTo>
                      <a:pt x="226" y="66"/>
                    </a:lnTo>
                    <a:lnTo>
                      <a:pt x="207" y="35"/>
                    </a:lnTo>
                    <a:lnTo>
                      <a:pt x="183" y="13"/>
                    </a:lnTo>
                    <a:lnTo>
                      <a:pt x="153" y="2"/>
                    </a:lnTo>
                    <a:lnTo>
                      <a:pt x="119" y="0"/>
                    </a:lnTo>
                    <a:lnTo>
                      <a:pt x="83" y="7"/>
                    </a:lnTo>
                    <a:lnTo>
                      <a:pt x="49" y="27"/>
                    </a:lnTo>
                    <a:lnTo>
                      <a:pt x="22" y="56"/>
                    </a:lnTo>
                    <a:lnTo>
                      <a:pt x="5" y="90"/>
                    </a:lnTo>
                    <a:lnTo>
                      <a:pt x="0" y="125"/>
                    </a:lnTo>
                    <a:lnTo>
                      <a:pt x="5" y="161"/>
                    </a:lnTo>
                    <a:lnTo>
                      <a:pt x="21" y="193"/>
                    </a:lnTo>
                    <a:lnTo>
                      <a:pt x="46" y="218"/>
                    </a:lnTo>
                    <a:lnTo>
                      <a:pt x="80" y="235"/>
                    </a:lnTo>
                    <a:lnTo>
                      <a:pt x="122" y="240"/>
                    </a:lnTo>
                    <a:lnTo>
                      <a:pt x="129" y="235"/>
                    </a:lnTo>
                    <a:lnTo>
                      <a:pt x="139" y="225"/>
                    </a:lnTo>
                    <a:lnTo>
                      <a:pt x="149" y="213"/>
                    </a:lnTo>
                    <a:lnTo>
                      <a:pt x="163" y="199"/>
                    </a:lnTo>
                    <a:lnTo>
                      <a:pt x="178" y="184"/>
                    </a:lnTo>
                    <a:lnTo>
                      <a:pt x="193" y="171"/>
                    </a:lnTo>
                    <a:lnTo>
                      <a:pt x="210" y="159"/>
                    </a:lnTo>
                    <a:lnTo>
                      <a:pt x="229" y="1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4" name="Freeform 14"/>
              <p:cNvSpPr>
                <a:spLocks/>
              </p:cNvSpPr>
              <p:nvPr/>
            </p:nvSpPr>
            <p:spPr bwMode="auto">
              <a:xfrm>
                <a:off x="2288" y="2208"/>
                <a:ext cx="96" cy="77"/>
              </a:xfrm>
              <a:custGeom>
                <a:avLst/>
                <a:gdLst/>
                <a:ahLst/>
                <a:cxnLst>
                  <a:cxn ang="0">
                    <a:pos x="7" y="37"/>
                  </a:cxn>
                  <a:cxn ang="0">
                    <a:pos x="7" y="37"/>
                  </a:cxn>
                  <a:cxn ang="0">
                    <a:pos x="39" y="17"/>
                  </a:cxn>
                  <a:cxn ang="0">
                    <a:pos x="73" y="10"/>
                  </a:cxn>
                  <a:cxn ang="0">
                    <a:pos x="107" y="12"/>
                  </a:cxn>
                  <a:cxn ang="0">
                    <a:pos x="134" y="24"/>
                  </a:cxn>
                  <a:cxn ang="0">
                    <a:pos x="156" y="44"/>
                  </a:cxn>
                  <a:cxn ang="0">
                    <a:pos x="174" y="73"/>
                  </a:cxn>
                  <a:cxn ang="0">
                    <a:pos x="181" y="108"/>
                  </a:cxn>
                  <a:cxn ang="0">
                    <a:pos x="178" y="154"/>
                  </a:cxn>
                  <a:cxn ang="0">
                    <a:pos x="188" y="154"/>
                  </a:cxn>
                  <a:cxn ang="0">
                    <a:pos x="191" y="108"/>
                  </a:cxn>
                  <a:cxn ang="0">
                    <a:pos x="185" y="69"/>
                  </a:cxn>
                  <a:cxn ang="0">
                    <a:pos x="166" y="37"/>
                  </a:cxn>
                  <a:cxn ang="0">
                    <a:pos x="141" y="13"/>
                  </a:cxn>
                  <a:cxn ang="0">
                    <a:pos x="107" y="2"/>
                  </a:cxn>
                  <a:cxn ang="0">
                    <a:pos x="73" y="0"/>
                  </a:cxn>
                  <a:cxn ang="0">
                    <a:pos x="36" y="7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7" y="37"/>
                  </a:cxn>
                </a:cxnLst>
                <a:rect l="0" t="0" r="r" b="b"/>
                <a:pathLst>
                  <a:path w="191" h="154">
                    <a:moveTo>
                      <a:pt x="7" y="37"/>
                    </a:moveTo>
                    <a:lnTo>
                      <a:pt x="7" y="37"/>
                    </a:lnTo>
                    <a:lnTo>
                      <a:pt x="39" y="17"/>
                    </a:lnTo>
                    <a:lnTo>
                      <a:pt x="73" y="10"/>
                    </a:lnTo>
                    <a:lnTo>
                      <a:pt x="107" y="12"/>
                    </a:lnTo>
                    <a:lnTo>
                      <a:pt x="134" y="24"/>
                    </a:lnTo>
                    <a:lnTo>
                      <a:pt x="156" y="44"/>
                    </a:lnTo>
                    <a:lnTo>
                      <a:pt x="174" y="73"/>
                    </a:lnTo>
                    <a:lnTo>
                      <a:pt x="181" y="108"/>
                    </a:lnTo>
                    <a:lnTo>
                      <a:pt x="178" y="154"/>
                    </a:lnTo>
                    <a:lnTo>
                      <a:pt x="188" y="154"/>
                    </a:lnTo>
                    <a:lnTo>
                      <a:pt x="191" y="108"/>
                    </a:lnTo>
                    <a:lnTo>
                      <a:pt x="185" y="69"/>
                    </a:lnTo>
                    <a:lnTo>
                      <a:pt x="166" y="37"/>
                    </a:lnTo>
                    <a:lnTo>
                      <a:pt x="141" y="13"/>
                    </a:lnTo>
                    <a:lnTo>
                      <a:pt x="107" y="2"/>
                    </a:lnTo>
                    <a:lnTo>
                      <a:pt x="73" y="0"/>
                    </a:lnTo>
                    <a:lnTo>
                      <a:pt x="36" y="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7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5" name="Freeform 15"/>
              <p:cNvSpPr>
                <a:spLocks/>
              </p:cNvSpPr>
              <p:nvPr/>
            </p:nvSpPr>
            <p:spPr bwMode="auto">
              <a:xfrm>
                <a:off x="2262" y="2221"/>
                <a:ext cx="67" cy="112"/>
              </a:xfrm>
              <a:custGeom>
                <a:avLst/>
                <a:gdLst/>
                <a:ahLst/>
                <a:cxnLst>
                  <a:cxn ang="0">
                    <a:pos x="127" y="213"/>
                  </a:cxn>
                  <a:cxn ang="0">
                    <a:pos x="128" y="213"/>
                  </a:cxn>
                  <a:cxn ang="0">
                    <a:pos x="88" y="208"/>
                  </a:cxn>
                  <a:cxn ang="0">
                    <a:pos x="55" y="191"/>
                  </a:cxn>
                  <a:cxn ang="0">
                    <a:pos x="32" y="167"/>
                  </a:cxn>
                  <a:cxn ang="0">
                    <a:pos x="17" y="137"/>
                  </a:cxn>
                  <a:cxn ang="0">
                    <a:pos x="13" y="103"/>
                  </a:cxn>
                  <a:cxn ang="0">
                    <a:pos x="17" y="69"/>
                  </a:cxn>
                  <a:cxn ang="0">
                    <a:pos x="33" y="37"/>
                  </a:cxn>
                  <a:cxn ang="0">
                    <a:pos x="59" y="10"/>
                  </a:cxn>
                  <a:cxn ang="0">
                    <a:pos x="52" y="0"/>
                  </a:cxn>
                  <a:cxn ang="0">
                    <a:pos x="23" y="30"/>
                  </a:cxn>
                  <a:cxn ang="0">
                    <a:pos x="6" y="66"/>
                  </a:cxn>
                  <a:cxn ang="0">
                    <a:pos x="0" y="103"/>
                  </a:cxn>
                  <a:cxn ang="0">
                    <a:pos x="6" y="140"/>
                  </a:cxn>
                  <a:cxn ang="0">
                    <a:pos x="22" y="174"/>
                  </a:cxn>
                  <a:cxn ang="0">
                    <a:pos x="49" y="201"/>
                  </a:cxn>
                  <a:cxn ang="0">
                    <a:pos x="84" y="218"/>
                  </a:cxn>
                  <a:cxn ang="0">
                    <a:pos x="128" y="223"/>
                  </a:cxn>
                  <a:cxn ang="0">
                    <a:pos x="130" y="223"/>
                  </a:cxn>
                  <a:cxn ang="0">
                    <a:pos x="128" y="223"/>
                  </a:cxn>
                  <a:cxn ang="0">
                    <a:pos x="132" y="221"/>
                  </a:cxn>
                  <a:cxn ang="0">
                    <a:pos x="133" y="218"/>
                  </a:cxn>
                  <a:cxn ang="0">
                    <a:pos x="132" y="215"/>
                  </a:cxn>
                  <a:cxn ang="0">
                    <a:pos x="128" y="213"/>
                  </a:cxn>
                  <a:cxn ang="0">
                    <a:pos x="127" y="213"/>
                  </a:cxn>
                </a:cxnLst>
                <a:rect l="0" t="0" r="r" b="b"/>
                <a:pathLst>
                  <a:path w="133" h="223">
                    <a:moveTo>
                      <a:pt x="127" y="213"/>
                    </a:moveTo>
                    <a:lnTo>
                      <a:pt x="128" y="213"/>
                    </a:lnTo>
                    <a:lnTo>
                      <a:pt x="88" y="208"/>
                    </a:lnTo>
                    <a:lnTo>
                      <a:pt x="55" y="191"/>
                    </a:lnTo>
                    <a:lnTo>
                      <a:pt x="32" y="167"/>
                    </a:lnTo>
                    <a:lnTo>
                      <a:pt x="17" y="137"/>
                    </a:lnTo>
                    <a:lnTo>
                      <a:pt x="13" y="103"/>
                    </a:lnTo>
                    <a:lnTo>
                      <a:pt x="17" y="69"/>
                    </a:lnTo>
                    <a:lnTo>
                      <a:pt x="33" y="37"/>
                    </a:lnTo>
                    <a:lnTo>
                      <a:pt x="59" y="10"/>
                    </a:lnTo>
                    <a:lnTo>
                      <a:pt x="52" y="0"/>
                    </a:lnTo>
                    <a:lnTo>
                      <a:pt x="23" y="30"/>
                    </a:lnTo>
                    <a:lnTo>
                      <a:pt x="6" y="66"/>
                    </a:lnTo>
                    <a:lnTo>
                      <a:pt x="0" y="103"/>
                    </a:lnTo>
                    <a:lnTo>
                      <a:pt x="6" y="140"/>
                    </a:lnTo>
                    <a:lnTo>
                      <a:pt x="22" y="174"/>
                    </a:lnTo>
                    <a:lnTo>
                      <a:pt x="49" y="201"/>
                    </a:lnTo>
                    <a:lnTo>
                      <a:pt x="84" y="218"/>
                    </a:lnTo>
                    <a:lnTo>
                      <a:pt x="128" y="223"/>
                    </a:lnTo>
                    <a:lnTo>
                      <a:pt x="130" y="223"/>
                    </a:lnTo>
                    <a:lnTo>
                      <a:pt x="128" y="223"/>
                    </a:lnTo>
                    <a:lnTo>
                      <a:pt x="132" y="221"/>
                    </a:lnTo>
                    <a:lnTo>
                      <a:pt x="133" y="218"/>
                    </a:lnTo>
                    <a:lnTo>
                      <a:pt x="132" y="215"/>
                    </a:lnTo>
                    <a:lnTo>
                      <a:pt x="128" y="213"/>
                    </a:lnTo>
                    <a:lnTo>
                      <a:pt x="127" y="2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6" name="Freeform 16"/>
              <p:cNvSpPr>
                <a:spLocks/>
              </p:cNvSpPr>
              <p:nvPr/>
            </p:nvSpPr>
            <p:spPr bwMode="auto">
              <a:xfrm>
                <a:off x="2325" y="2282"/>
                <a:ext cx="57" cy="51"/>
              </a:xfrm>
              <a:custGeom>
                <a:avLst/>
                <a:gdLst/>
                <a:ahLst/>
                <a:cxnLst>
                  <a:cxn ang="0">
                    <a:pos x="103" y="5"/>
                  </a:cxn>
                  <a:cxn ang="0">
                    <a:pos x="106" y="0"/>
                  </a:cxn>
                  <a:cxn ang="0">
                    <a:pos x="86" y="10"/>
                  </a:cxn>
                  <a:cxn ang="0">
                    <a:pos x="69" y="22"/>
                  </a:cxn>
                  <a:cxn ang="0">
                    <a:pos x="54" y="37"/>
                  </a:cxn>
                  <a:cxn ang="0">
                    <a:pos x="38" y="52"/>
                  </a:cxn>
                  <a:cxn ang="0">
                    <a:pos x="25" y="66"/>
                  </a:cxn>
                  <a:cxn ang="0">
                    <a:pos x="15" y="77"/>
                  </a:cxn>
                  <a:cxn ang="0">
                    <a:pos x="5" y="88"/>
                  </a:cxn>
                  <a:cxn ang="0">
                    <a:pos x="0" y="91"/>
                  </a:cxn>
                  <a:cxn ang="0">
                    <a:pos x="3" y="101"/>
                  </a:cxn>
                  <a:cxn ang="0">
                    <a:pos x="11" y="94"/>
                  </a:cxn>
                  <a:cxn ang="0">
                    <a:pos x="22" y="84"/>
                  </a:cxn>
                  <a:cxn ang="0">
                    <a:pos x="32" y="72"/>
                  </a:cxn>
                  <a:cxn ang="0">
                    <a:pos x="45" y="59"/>
                  </a:cxn>
                  <a:cxn ang="0">
                    <a:pos x="60" y="44"/>
                  </a:cxn>
                  <a:cxn ang="0">
                    <a:pos x="76" y="32"/>
                  </a:cxn>
                  <a:cxn ang="0">
                    <a:pos x="93" y="20"/>
                  </a:cxn>
                  <a:cxn ang="0">
                    <a:pos x="110" y="10"/>
                  </a:cxn>
                  <a:cxn ang="0">
                    <a:pos x="113" y="5"/>
                  </a:cxn>
                  <a:cxn ang="0">
                    <a:pos x="110" y="10"/>
                  </a:cxn>
                  <a:cxn ang="0">
                    <a:pos x="113" y="6"/>
                  </a:cxn>
                  <a:cxn ang="0">
                    <a:pos x="113" y="3"/>
                  </a:cxn>
                  <a:cxn ang="0">
                    <a:pos x="111" y="0"/>
                  </a:cxn>
                  <a:cxn ang="0">
                    <a:pos x="106" y="0"/>
                  </a:cxn>
                  <a:cxn ang="0">
                    <a:pos x="103" y="5"/>
                  </a:cxn>
                </a:cxnLst>
                <a:rect l="0" t="0" r="r" b="b"/>
                <a:pathLst>
                  <a:path w="113" h="101">
                    <a:moveTo>
                      <a:pt x="103" y="5"/>
                    </a:moveTo>
                    <a:lnTo>
                      <a:pt x="106" y="0"/>
                    </a:lnTo>
                    <a:lnTo>
                      <a:pt x="86" y="10"/>
                    </a:lnTo>
                    <a:lnTo>
                      <a:pt x="69" y="22"/>
                    </a:lnTo>
                    <a:lnTo>
                      <a:pt x="54" y="37"/>
                    </a:lnTo>
                    <a:lnTo>
                      <a:pt x="38" y="52"/>
                    </a:lnTo>
                    <a:lnTo>
                      <a:pt x="25" y="66"/>
                    </a:lnTo>
                    <a:lnTo>
                      <a:pt x="15" y="77"/>
                    </a:lnTo>
                    <a:lnTo>
                      <a:pt x="5" y="88"/>
                    </a:lnTo>
                    <a:lnTo>
                      <a:pt x="0" y="91"/>
                    </a:lnTo>
                    <a:lnTo>
                      <a:pt x="3" y="101"/>
                    </a:lnTo>
                    <a:lnTo>
                      <a:pt x="11" y="94"/>
                    </a:lnTo>
                    <a:lnTo>
                      <a:pt x="22" y="84"/>
                    </a:lnTo>
                    <a:lnTo>
                      <a:pt x="32" y="72"/>
                    </a:lnTo>
                    <a:lnTo>
                      <a:pt x="45" y="59"/>
                    </a:lnTo>
                    <a:lnTo>
                      <a:pt x="60" y="44"/>
                    </a:lnTo>
                    <a:lnTo>
                      <a:pt x="76" y="32"/>
                    </a:lnTo>
                    <a:lnTo>
                      <a:pt x="93" y="20"/>
                    </a:lnTo>
                    <a:lnTo>
                      <a:pt x="110" y="10"/>
                    </a:lnTo>
                    <a:lnTo>
                      <a:pt x="113" y="5"/>
                    </a:lnTo>
                    <a:lnTo>
                      <a:pt x="110" y="10"/>
                    </a:lnTo>
                    <a:lnTo>
                      <a:pt x="113" y="6"/>
                    </a:lnTo>
                    <a:lnTo>
                      <a:pt x="113" y="3"/>
                    </a:lnTo>
                    <a:lnTo>
                      <a:pt x="111" y="0"/>
                    </a:lnTo>
                    <a:lnTo>
                      <a:pt x="106" y="0"/>
                    </a:lnTo>
                    <a:lnTo>
                      <a:pt x="103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7" name="Freeform 17"/>
              <p:cNvSpPr>
                <a:spLocks/>
              </p:cNvSpPr>
              <p:nvPr/>
            </p:nvSpPr>
            <p:spPr bwMode="auto">
              <a:xfrm>
                <a:off x="2445" y="2172"/>
                <a:ext cx="121" cy="120"/>
              </a:xfrm>
              <a:custGeom>
                <a:avLst/>
                <a:gdLst/>
                <a:ahLst/>
                <a:cxnLst>
                  <a:cxn ang="0">
                    <a:pos x="10" y="191"/>
                  </a:cxn>
                  <a:cxn ang="0">
                    <a:pos x="0" y="152"/>
                  </a:cxn>
                  <a:cxn ang="0">
                    <a:pos x="2" y="112"/>
                  </a:cxn>
                  <a:cxn ang="0">
                    <a:pos x="12" y="73"/>
                  </a:cxn>
                  <a:cxn ang="0">
                    <a:pos x="32" y="39"/>
                  </a:cxn>
                  <a:cxn ang="0">
                    <a:pos x="59" y="14"/>
                  </a:cxn>
                  <a:cxn ang="0">
                    <a:pos x="96" y="0"/>
                  </a:cxn>
                  <a:cxn ang="0">
                    <a:pos x="139" y="2"/>
                  </a:cxn>
                  <a:cxn ang="0">
                    <a:pos x="188" y="22"/>
                  </a:cxn>
                  <a:cxn ang="0">
                    <a:pos x="222" y="49"/>
                  </a:cxn>
                  <a:cxn ang="0">
                    <a:pos x="237" y="83"/>
                  </a:cxn>
                  <a:cxn ang="0">
                    <a:pos x="240" y="117"/>
                  </a:cxn>
                  <a:cxn ang="0">
                    <a:pos x="232" y="151"/>
                  </a:cxn>
                  <a:cxn ang="0">
                    <a:pos x="215" y="183"/>
                  </a:cxn>
                  <a:cxn ang="0">
                    <a:pos x="193" y="210"/>
                  </a:cxn>
                  <a:cxn ang="0">
                    <a:pos x="167" y="230"/>
                  </a:cxn>
                  <a:cxn ang="0">
                    <a:pos x="144" y="240"/>
                  </a:cxn>
                  <a:cxn ang="0">
                    <a:pos x="137" y="230"/>
                  </a:cxn>
                  <a:cxn ang="0">
                    <a:pos x="125" y="220"/>
                  </a:cxn>
                  <a:cxn ang="0">
                    <a:pos x="107" y="211"/>
                  </a:cxn>
                  <a:cxn ang="0">
                    <a:pos x="86" y="205"/>
                  </a:cxn>
                  <a:cxn ang="0">
                    <a:pos x="64" y="198"/>
                  </a:cxn>
                  <a:cxn ang="0">
                    <a:pos x="42" y="193"/>
                  </a:cxn>
                  <a:cxn ang="0">
                    <a:pos x="24" y="191"/>
                  </a:cxn>
                  <a:cxn ang="0">
                    <a:pos x="10" y="191"/>
                  </a:cxn>
                </a:cxnLst>
                <a:rect l="0" t="0" r="r" b="b"/>
                <a:pathLst>
                  <a:path w="240" h="240">
                    <a:moveTo>
                      <a:pt x="10" y="191"/>
                    </a:moveTo>
                    <a:lnTo>
                      <a:pt x="0" y="152"/>
                    </a:lnTo>
                    <a:lnTo>
                      <a:pt x="2" y="112"/>
                    </a:lnTo>
                    <a:lnTo>
                      <a:pt x="12" y="73"/>
                    </a:lnTo>
                    <a:lnTo>
                      <a:pt x="32" y="39"/>
                    </a:lnTo>
                    <a:lnTo>
                      <a:pt x="59" y="14"/>
                    </a:lnTo>
                    <a:lnTo>
                      <a:pt x="96" y="0"/>
                    </a:lnTo>
                    <a:lnTo>
                      <a:pt x="139" y="2"/>
                    </a:lnTo>
                    <a:lnTo>
                      <a:pt x="188" y="22"/>
                    </a:lnTo>
                    <a:lnTo>
                      <a:pt x="222" y="49"/>
                    </a:lnTo>
                    <a:lnTo>
                      <a:pt x="237" y="83"/>
                    </a:lnTo>
                    <a:lnTo>
                      <a:pt x="240" y="117"/>
                    </a:lnTo>
                    <a:lnTo>
                      <a:pt x="232" y="151"/>
                    </a:lnTo>
                    <a:lnTo>
                      <a:pt x="215" y="183"/>
                    </a:lnTo>
                    <a:lnTo>
                      <a:pt x="193" y="210"/>
                    </a:lnTo>
                    <a:lnTo>
                      <a:pt x="167" y="230"/>
                    </a:lnTo>
                    <a:lnTo>
                      <a:pt x="144" y="240"/>
                    </a:lnTo>
                    <a:lnTo>
                      <a:pt x="137" y="230"/>
                    </a:lnTo>
                    <a:lnTo>
                      <a:pt x="125" y="220"/>
                    </a:lnTo>
                    <a:lnTo>
                      <a:pt x="107" y="211"/>
                    </a:lnTo>
                    <a:lnTo>
                      <a:pt x="86" y="205"/>
                    </a:lnTo>
                    <a:lnTo>
                      <a:pt x="64" y="198"/>
                    </a:lnTo>
                    <a:lnTo>
                      <a:pt x="42" y="193"/>
                    </a:lnTo>
                    <a:lnTo>
                      <a:pt x="24" y="191"/>
                    </a:lnTo>
                    <a:lnTo>
                      <a:pt x="10" y="19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8" name="Freeform 18"/>
              <p:cNvSpPr>
                <a:spLocks/>
              </p:cNvSpPr>
              <p:nvPr/>
            </p:nvSpPr>
            <p:spPr bwMode="auto">
              <a:xfrm>
                <a:off x="2443" y="2169"/>
                <a:ext cx="98" cy="99"/>
              </a:xfrm>
              <a:custGeom>
                <a:avLst/>
                <a:gdLst/>
                <a:ahLst/>
                <a:cxnLst>
                  <a:cxn ang="0">
                    <a:pos x="196" y="22"/>
                  </a:cxn>
                  <a:cxn ang="0">
                    <a:pos x="196" y="22"/>
                  </a:cxn>
                  <a:cxn ang="0">
                    <a:pos x="144" y="2"/>
                  </a:cxn>
                  <a:cxn ang="0">
                    <a:pos x="101" y="0"/>
                  </a:cxn>
                  <a:cxn ang="0">
                    <a:pos x="61" y="14"/>
                  </a:cxn>
                  <a:cxn ang="0">
                    <a:pos x="32" y="41"/>
                  </a:cxn>
                  <a:cxn ang="0">
                    <a:pos x="12" y="76"/>
                  </a:cxn>
                  <a:cxn ang="0">
                    <a:pos x="2" y="117"/>
                  </a:cxn>
                  <a:cxn ang="0">
                    <a:pos x="0" y="157"/>
                  </a:cxn>
                  <a:cxn ang="0">
                    <a:pos x="10" y="198"/>
                  </a:cxn>
                  <a:cxn ang="0">
                    <a:pos x="20" y="195"/>
                  </a:cxn>
                  <a:cxn ang="0">
                    <a:pos x="10" y="157"/>
                  </a:cxn>
                  <a:cxn ang="0">
                    <a:pos x="12" y="117"/>
                  </a:cxn>
                  <a:cxn ang="0">
                    <a:pos x="22" y="80"/>
                  </a:cxn>
                  <a:cxn ang="0">
                    <a:pos x="42" y="47"/>
                  </a:cxn>
                  <a:cxn ang="0">
                    <a:pos x="68" y="24"/>
                  </a:cxn>
                  <a:cxn ang="0">
                    <a:pos x="101" y="10"/>
                  </a:cxn>
                  <a:cxn ang="0">
                    <a:pos x="144" y="12"/>
                  </a:cxn>
                  <a:cxn ang="0">
                    <a:pos x="189" y="32"/>
                  </a:cxn>
                  <a:cxn ang="0">
                    <a:pos x="189" y="32"/>
                  </a:cxn>
                  <a:cxn ang="0">
                    <a:pos x="196" y="22"/>
                  </a:cxn>
                </a:cxnLst>
                <a:rect l="0" t="0" r="r" b="b"/>
                <a:pathLst>
                  <a:path w="196" h="198">
                    <a:moveTo>
                      <a:pt x="196" y="22"/>
                    </a:moveTo>
                    <a:lnTo>
                      <a:pt x="196" y="22"/>
                    </a:lnTo>
                    <a:lnTo>
                      <a:pt x="144" y="2"/>
                    </a:lnTo>
                    <a:lnTo>
                      <a:pt x="101" y="0"/>
                    </a:lnTo>
                    <a:lnTo>
                      <a:pt x="61" y="14"/>
                    </a:lnTo>
                    <a:lnTo>
                      <a:pt x="32" y="41"/>
                    </a:lnTo>
                    <a:lnTo>
                      <a:pt x="12" y="76"/>
                    </a:lnTo>
                    <a:lnTo>
                      <a:pt x="2" y="117"/>
                    </a:lnTo>
                    <a:lnTo>
                      <a:pt x="0" y="157"/>
                    </a:lnTo>
                    <a:lnTo>
                      <a:pt x="10" y="198"/>
                    </a:lnTo>
                    <a:lnTo>
                      <a:pt x="20" y="195"/>
                    </a:lnTo>
                    <a:lnTo>
                      <a:pt x="10" y="157"/>
                    </a:lnTo>
                    <a:lnTo>
                      <a:pt x="12" y="117"/>
                    </a:lnTo>
                    <a:lnTo>
                      <a:pt x="22" y="80"/>
                    </a:lnTo>
                    <a:lnTo>
                      <a:pt x="42" y="47"/>
                    </a:lnTo>
                    <a:lnTo>
                      <a:pt x="68" y="24"/>
                    </a:lnTo>
                    <a:lnTo>
                      <a:pt x="101" y="10"/>
                    </a:lnTo>
                    <a:lnTo>
                      <a:pt x="144" y="12"/>
                    </a:lnTo>
                    <a:lnTo>
                      <a:pt x="189" y="32"/>
                    </a:lnTo>
                    <a:lnTo>
                      <a:pt x="189" y="32"/>
                    </a:lnTo>
                    <a:lnTo>
                      <a:pt x="196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79" name="Freeform 19"/>
              <p:cNvSpPr>
                <a:spLocks/>
              </p:cNvSpPr>
              <p:nvPr/>
            </p:nvSpPr>
            <p:spPr bwMode="auto">
              <a:xfrm>
                <a:off x="2515" y="2180"/>
                <a:ext cx="53" cy="114"/>
              </a:xfrm>
              <a:custGeom>
                <a:avLst/>
                <a:gdLst/>
                <a:ahLst/>
                <a:cxnLst>
                  <a:cxn ang="0">
                    <a:pos x="0" y="223"/>
                  </a:cxn>
                  <a:cxn ang="0">
                    <a:pos x="5" y="228"/>
                  </a:cxn>
                  <a:cxn ang="0">
                    <a:pos x="32" y="218"/>
                  </a:cxn>
                  <a:cxn ang="0">
                    <a:pos x="57" y="196"/>
                  </a:cxn>
                  <a:cxn ang="0">
                    <a:pos x="81" y="169"/>
                  </a:cxn>
                  <a:cxn ang="0">
                    <a:pos x="98" y="135"/>
                  </a:cxn>
                  <a:cxn ang="0">
                    <a:pos x="106" y="100"/>
                  </a:cxn>
                  <a:cxn ang="0">
                    <a:pos x="103" y="64"/>
                  </a:cxn>
                  <a:cxn ang="0">
                    <a:pos x="88" y="29"/>
                  </a:cxn>
                  <a:cxn ang="0">
                    <a:pos x="52" y="0"/>
                  </a:cxn>
                  <a:cxn ang="0">
                    <a:pos x="45" y="10"/>
                  </a:cxn>
                  <a:cxn ang="0">
                    <a:pos x="78" y="36"/>
                  </a:cxn>
                  <a:cxn ang="0">
                    <a:pos x="93" y="68"/>
                  </a:cxn>
                  <a:cxn ang="0">
                    <a:pos x="96" y="100"/>
                  </a:cxn>
                  <a:cxn ang="0">
                    <a:pos x="88" y="132"/>
                  </a:cxn>
                  <a:cxn ang="0">
                    <a:pos x="71" y="162"/>
                  </a:cxn>
                  <a:cxn ang="0">
                    <a:pos x="51" y="189"/>
                  </a:cxn>
                  <a:cxn ang="0">
                    <a:pos x="25" y="208"/>
                  </a:cxn>
                  <a:cxn ang="0">
                    <a:pos x="5" y="218"/>
                  </a:cxn>
                  <a:cxn ang="0">
                    <a:pos x="10" y="223"/>
                  </a:cxn>
                  <a:cxn ang="0">
                    <a:pos x="5" y="218"/>
                  </a:cxn>
                  <a:cxn ang="0">
                    <a:pos x="1" y="220"/>
                  </a:cxn>
                  <a:cxn ang="0">
                    <a:pos x="0" y="223"/>
                  </a:cxn>
                  <a:cxn ang="0">
                    <a:pos x="1" y="227"/>
                  </a:cxn>
                  <a:cxn ang="0">
                    <a:pos x="5" y="228"/>
                  </a:cxn>
                  <a:cxn ang="0">
                    <a:pos x="0" y="223"/>
                  </a:cxn>
                </a:cxnLst>
                <a:rect l="0" t="0" r="r" b="b"/>
                <a:pathLst>
                  <a:path w="106" h="228">
                    <a:moveTo>
                      <a:pt x="0" y="223"/>
                    </a:moveTo>
                    <a:lnTo>
                      <a:pt x="5" y="228"/>
                    </a:lnTo>
                    <a:lnTo>
                      <a:pt x="32" y="218"/>
                    </a:lnTo>
                    <a:lnTo>
                      <a:pt x="57" y="196"/>
                    </a:lnTo>
                    <a:lnTo>
                      <a:pt x="81" y="169"/>
                    </a:lnTo>
                    <a:lnTo>
                      <a:pt x="98" y="135"/>
                    </a:lnTo>
                    <a:lnTo>
                      <a:pt x="106" y="100"/>
                    </a:lnTo>
                    <a:lnTo>
                      <a:pt x="103" y="64"/>
                    </a:lnTo>
                    <a:lnTo>
                      <a:pt x="88" y="29"/>
                    </a:lnTo>
                    <a:lnTo>
                      <a:pt x="52" y="0"/>
                    </a:lnTo>
                    <a:lnTo>
                      <a:pt x="45" y="10"/>
                    </a:lnTo>
                    <a:lnTo>
                      <a:pt x="78" y="36"/>
                    </a:lnTo>
                    <a:lnTo>
                      <a:pt x="93" y="68"/>
                    </a:lnTo>
                    <a:lnTo>
                      <a:pt x="96" y="100"/>
                    </a:lnTo>
                    <a:lnTo>
                      <a:pt x="88" y="132"/>
                    </a:lnTo>
                    <a:lnTo>
                      <a:pt x="71" y="162"/>
                    </a:lnTo>
                    <a:lnTo>
                      <a:pt x="51" y="189"/>
                    </a:lnTo>
                    <a:lnTo>
                      <a:pt x="25" y="208"/>
                    </a:lnTo>
                    <a:lnTo>
                      <a:pt x="5" y="218"/>
                    </a:lnTo>
                    <a:lnTo>
                      <a:pt x="10" y="223"/>
                    </a:lnTo>
                    <a:lnTo>
                      <a:pt x="5" y="218"/>
                    </a:lnTo>
                    <a:lnTo>
                      <a:pt x="1" y="220"/>
                    </a:lnTo>
                    <a:lnTo>
                      <a:pt x="0" y="223"/>
                    </a:lnTo>
                    <a:lnTo>
                      <a:pt x="1" y="227"/>
                    </a:lnTo>
                    <a:lnTo>
                      <a:pt x="5" y="228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0" name="Freeform 20"/>
              <p:cNvSpPr>
                <a:spLocks/>
              </p:cNvSpPr>
              <p:nvPr/>
            </p:nvSpPr>
            <p:spPr bwMode="auto">
              <a:xfrm>
                <a:off x="2448" y="2264"/>
                <a:ext cx="72" cy="2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" y="12"/>
                  </a:cxn>
                  <a:cxn ang="0">
                    <a:pos x="19" y="14"/>
                  </a:cxn>
                  <a:cxn ang="0">
                    <a:pos x="37" y="14"/>
                  </a:cxn>
                  <a:cxn ang="0">
                    <a:pos x="58" y="19"/>
                  </a:cxn>
                  <a:cxn ang="0">
                    <a:pos x="80" y="26"/>
                  </a:cxn>
                  <a:cxn ang="0">
                    <a:pos x="100" y="33"/>
                  </a:cxn>
                  <a:cxn ang="0">
                    <a:pos x="117" y="41"/>
                  </a:cxn>
                  <a:cxn ang="0">
                    <a:pos x="129" y="49"/>
                  </a:cxn>
                  <a:cxn ang="0">
                    <a:pos x="134" y="56"/>
                  </a:cxn>
                  <a:cxn ang="0">
                    <a:pos x="144" y="56"/>
                  </a:cxn>
                  <a:cxn ang="0">
                    <a:pos x="135" y="43"/>
                  </a:cxn>
                  <a:cxn ang="0">
                    <a:pos x="124" y="31"/>
                  </a:cxn>
                  <a:cxn ang="0">
                    <a:pos x="103" y="22"/>
                  </a:cxn>
                  <a:cxn ang="0">
                    <a:pos x="83" y="16"/>
                  </a:cxn>
                  <a:cxn ang="0">
                    <a:pos x="61" y="9"/>
                  </a:cxn>
                  <a:cxn ang="0">
                    <a:pos x="37" y="4"/>
                  </a:cxn>
                  <a:cxn ang="0">
                    <a:pos x="19" y="0"/>
                  </a:cxn>
                  <a:cxn ang="0">
                    <a:pos x="5" y="2"/>
                  </a:cxn>
                  <a:cxn ang="0">
                    <a:pos x="10" y="6"/>
                  </a:cxn>
                  <a:cxn ang="0">
                    <a:pos x="5" y="2"/>
                  </a:cxn>
                  <a:cxn ang="0">
                    <a:pos x="2" y="4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2"/>
                  </a:cxn>
                  <a:cxn ang="0">
                    <a:pos x="0" y="9"/>
                  </a:cxn>
                </a:cxnLst>
                <a:rect l="0" t="0" r="r" b="b"/>
                <a:pathLst>
                  <a:path w="144" h="56">
                    <a:moveTo>
                      <a:pt x="0" y="9"/>
                    </a:moveTo>
                    <a:lnTo>
                      <a:pt x="5" y="12"/>
                    </a:lnTo>
                    <a:lnTo>
                      <a:pt x="19" y="14"/>
                    </a:lnTo>
                    <a:lnTo>
                      <a:pt x="37" y="14"/>
                    </a:lnTo>
                    <a:lnTo>
                      <a:pt x="58" y="19"/>
                    </a:lnTo>
                    <a:lnTo>
                      <a:pt x="80" y="26"/>
                    </a:lnTo>
                    <a:lnTo>
                      <a:pt x="100" y="33"/>
                    </a:lnTo>
                    <a:lnTo>
                      <a:pt x="117" y="41"/>
                    </a:lnTo>
                    <a:lnTo>
                      <a:pt x="129" y="49"/>
                    </a:lnTo>
                    <a:lnTo>
                      <a:pt x="134" y="56"/>
                    </a:lnTo>
                    <a:lnTo>
                      <a:pt x="144" y="56"/>
                    </a:lnTo>
                    <a:lnTo>
                      <a:pt x="135" y="43"/>
                    </a:lnTo>
                    <a:lnTo>
                      <a:pt x="124" y="31"/>
                    </a:lnTo>
                    <a:lnTo>
                      <a:pt x="103" y="22"/>
                    </a:lnTo>
                    <a:lnTo>
                      <a:pt x="83" y="16"/>
                    </a:lnTo>
                    <a:lnTo>
                      <a:pt x="61" y="9"/>
                    </a:lnTo>
                    <a:lnTo>
                      <a:pt x="37" y="4"/>
                    </a:lnTo>
                    <a:lnTo>
                      <a:pt x="19" y="0"/>
                    </a:lnTo>
                    <a:lnTo>
                      <a:pt x="5" y="2"/>
                    </a:lnTo>
                    <a:lnTo>
                      <a:pt x="10" y="6"/>
                    </a:lnTo>
                    <a:lnTo>
                      <a:pt x="5" y="2"/>
                    </a:lnTo>
                    <a:lnTo>
                      <a:pt x="2" y="4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1" name="Freeform 21"/>
              <p:cNvSpPr>
                <a:spLocks/>
              </p:cNvSpPr>
              <p:nvPr/>
            </p:nvSpPr>
            <p:spPr bwMode="auto">
              <a:xfrm>
                <a:off x="2322" y="2261"/>
                <a:ext cx="29" cy="33"/>
              </a:xfrm>
              <a:custGeom>
                <a:avLst/>
                <a:gdLst/>
                <a:ahLst/>
                <a:cxnLst>
                  <a:cxn ang="0">
                    <a:pos x="8" y="4"/>
                  </a:cxn>
                  <a:cxn ang="0">
                    <a:pos x="1" y="12"/>
                  </a:cxn>
                  <a:cxn ang="0">
                    <a:pos x="0" y="22"/>
                  </a:cxn>
                  <a:cxn ang="0">
                    <a:pos x="1" y="34"/>
                  </a:cxn>
                  <a:cxn ang="0">
                    <a:pos x="7" y="46"/>
                  </a:cxn>
                  <a:cxn ang="0">
                    <a:pos x="15" y="56"/>
                  </a:cxn>
                  <a:cxn ang="0">
                    <a:pos x="23" y="63"/>
                  </a:cxn>
                  <a:cxn ang="0">
                    <a:pos x="35" y="66"/>
                  </a:cxn>
                  <a:cxn ang="0">
                    <a:pos x="45" y="63"/>
                  </a:cxn>
                  <a:cxn ang="0">
                    <a:pos x="54" y="54"/>
                  </a:cxn>
                  <a:cxn ang="0">
                    <a:pos x="57" y="43"/>
                  </a:cxn>
                  <a:cxn ang="0">
                    <a:pos x="56" y="31"/>
                  </a:cxn>
                  <a:cxn ang="0">
                    <a:pos x="51" y="19"/>
                  </a:cxn>
                  <a:cxn ang="0">
                    <a:pos x="42" y="9"/>
                  </a:cxn>
                  <a:cxn ang="0">
                    <a:pos x="32" y="2"/>
                  </a:cxn>
                  <a:cxn ang="0">
                    <a:pos x="20" y="0"/>
                  </a:cxn>
                  <a:cxn ang="0">
                    <a:pos x="8" y="4"/>
                  </a:cxn>
                </a:cxnLst>
                <a:rect l="0" t="0" r="r" b="b"/>
                <a:pathLst>
                  <a:path w="57" h="66">
                    <a:moveTo>
                      <a:pt x="8" y="4"/>
                    </a:moveTo>
                    <a:lnTo>
                      <a:pt x="1" y="12"/>
                    </a:lnTo>
                    <a:lnTo>
                      <a:pt x="0" y="22"/>
                    </a:lnTo>
                    <a:lnTo>
                      <a:pt x="1" y="34"/>
                    </a:lnTo>
                    <a:lnTo>
                      <a:pt x="7" y="46"/>
                    </a:lnTo>
                    <a:lnTo>
                      <a:pt x="15" y="56"/>
                    </a:lnTo>
                    <a:lnTo>
                      <a:pt x="23" y="63"/>
                    </a:lnTo>
                    <a:lnTo>
                      <a:pt x="35" y="66"/>
                    </a:lnTo>
                    <a:lnTo>
                      <a:pt x="45" y="63"/>
                    </a:lnTo>
                    <a:lnTo>
                      <a:pt x="54" y="54"/>
                    </a:lnTo>
                    <a:lnTo>
                      <a:pt x="57" y="43"/>
                    </a:lnTo>
                    <a:lnTo>
                      <a:pt x="56" y="31"/>
                    </a:lnTo>
                    <a:lnTo>
                      <a:pt x="51" y="19"/>
                    </a:lnTo>
                    <a:lnTo>
                      <a:pt x="42" y="9"/>
                    </a:lnTo>
                    <a:lnTo>
                      <a:pt x="32" y="2"/>
                    </a:lnTo>
                    <a:lnTo>
                      <a:pt x="20" y="0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734C2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2" name="Freeform 22"/>
              <p:cNvSpPr>
                <a:spLocks/>
              </p:cNvSpPr>
              <p:nvPr/>
            </p:nvSpPr>
            <p:spPr bwMode="auto">
              <a:xfrm>
                <a:off x="2319" y="2260"/>
                <a:ext cx="27" cy="38"/>
              </a:xfrm>
              <a:custGeom>
                <a:avLst/>
                <a:gdLst/>
                <a:ahLst/>
                <a:cxnLst>
                  <a:cxn ang="0">
                    <a:pos x="49" y="59"/>
                  </a:cxn>
                  <a:cxn ang="0">
                    <a:pos x="49" y="59"/>
                  </a:cxn>
                  <a:cxn ang="0">
                    <a:pos x="42" y="61"/>
                  </a:cxn>
                  <a:cxn ang="0">
                    <a:pos x="32" y="59"/>
                  </a:cxn>
                  <a:cxn ang="0">
                    <a:pos x="25" y="54"/>
                  </a:cxn>
                  <a:cxn ang="0">
                    <a:pos x="19" y="44"/>
                  </a:cxn>
                  <a:cxn ang="0">
                    <a:pos x="14" y="33"/>
                  </a:cxn>
                  <a:cxn ang="0">
                    <a:pos x="14" y="23"/>
                  </a:cxn>
                  <a:cxn ang="0">
                    <a:pos x="14" y="15"/>
                  </a:cxn>
                  <a:cxn ang="0">
                    <a:pos x="19" y="10"/>
                  </a:cxn>
                  <a:cxn ang="0">
                    <a:pos x="12" y="0"/>
                  </a:cxn>
                  <a:cxn ang="0">
                    <a:pos x="3" y="12"/>
                  </a:cxn>
                  <a:cxn ang="0">
                    <a:pos x="0" y="23"/>
                  </a:cxn>
                  <a:cxn ang="0">
                    <a:pos x="3" y="37"/>
                  </a:cxn>
                  <a:cxn ang="0">
                    <a:pos x="8" y="50"/>
                  </a:cxn>
                  <a:cxn ang="0">
                    <a:pos x="19" y="61"/>
                  </a:cxn>
                  <a:cxn ang="0">
                    <a:pos x="29" y="69"/>
                  </a:cxn>
                  <a:cxn ang="0">
                    <a:pos x="42" y="74"/>
                  </a:cxn>
                  <a:cxn ang="0">
                    <a:pos x="56" y="69"/>
                  </a:cxn>
                  <a:cxn ang="0">
                    <a:pos x="56" y="69"/>
                  </a:cxn>
                  <a:cxn ang="0">
                    <a:pos x="49" y="59"/>
                  </a:cxn>
                </a:cxnLst>
                <a:rect l="0" t="0" r="r" b="b"/>
                <a:pathLst>
                  <a:path w="56" h="74">
                    <a:moveTo>
                      <a:pt x="49" y="59"/>
                    </a:moveTo>
                    <a:lnTo>
                      <a:pt x="49" y="59"/>
                    </a:lnTo>
                    <a:lnTo>
                      <a:pt x="42" y="61"/>
                    </a:lnTo>
                    <a:lnTo>
                      <a:pt x="32" y="59"/>
                    </a:lnTo>
                    <a:lnTo>
                      <a:pt x="25" y="54"/>
                    </a:lnTo>
                    <a:lnTo>
                      <a:pt x="19" y="44"/>
                    </a:lnTo>
                    <a:lnTo>
                      <a:pt x="14" y="33"/>
                    </a:lnTo>
                    <a:lnTo>
                      <a:pt x="14" y="23"/>
                    </a:lnTo>
                    <a:lnTo>
                      <a:pt x="14" y="15"/>
                    </a:lnTo>
                    <a:lnTo>
                      <a:pt x="19" y="10"/>
                    </a:lnTo>
                    <a:lnTo>
                      <a:pt x="12" y="0"/>
                    </a:lnTo>
                    <a:lnTo>
                      <a:pt x="3" y="12"/>
                    </a:lnTo>
                    <a:lnTo>
                      <a:pt x="0" y="23"/>
                    </a:lnTo>
                    <a:lnTo>
                      <a:pt x="3" y="37"/>
                    </a:lnTo>
                    <a:lnTo>
                      <a:pt x="8" y="50"/>
                    </a:lnTo>
                    <a:lnTo>
                      <a:pt x="19" y="61"/>
                    </a:lnTo>
                    <a:lnTo>
                      <a:pt x="29" y="69"/>
                    </a:lnTo>
                    <a:lnTo>
                      <a:pt x="42" y="74"/>
                    </a:lnTo>
                    <a:lnTo>
                      <a:pt x="56" y="69"/>
                    </a:lnTo>
                    <a:lnTo>
                      <a:pt x="56" y="69"/>
                    </a:lnTo>
                    <a:lnTo>
                      <a:pt x="49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3" name="Freeform 23"/>
              <p:cNvSpPr>
                <a:spLocks/>
              </p:cNvSpPr>
              <p:nvPr/>
            </p:nvSpPr>
            <p:spPr bwMode="auto">
              <a:xfrm>
                <a:off x="2324" y="2259"/>
                <a:ext cx="29" cy="36"/>
              </a:xfrm>
              <a:custGeom>
                <a:avLst/>
                <a:gdLst/>
                <a:ahLst/>
                <a:cxnLst>
                  <a:cxn ang="0">
                    <a:pos x="7" y="14"/>
                  </a:cxn>
                  <a:cxn ang="0">
                    <a:pos x="7" y="14"/>
                  </a:cxn>
                  <a:cxn ang="0">
                    <a:pos x="15" y="10"/>
                  </a:cxn>
                  <a:cxn ang="0">
                    <a:pos x="25" y="12"/>
                  </a:cxn>
                  <a:cxn ang="0">
                    <a:pos x="34" y="17"/>
                  </a:cxn>
                  <a:cxn ang="0">
                    <a:pos x="40" y="27"/>
                  </a:cxn>
                  <a:cxn ang="0">
                    <a:pos x="46" y="37"/>
                  </a:cxn>
                  <a:cxn ang="0">
                    <a:pos x="47" y="48"/>
                  </a:cxn>
                  <a:cxn ang="0">
                    <a:pos x="44" y="56"/>
                  </a:cxn>
                  <a:cxn ang="0">
                    <a:pos x="37" y="63"/>
                  </a:cxn>
                  <a:cxn ang="0">
                    <a:pos x="44" y="73"/>
                  </a:cxn>
                  <a:cxn ang="0">
                    <a:pos x="54" y="63"/>
                  </a:cxn>
                  <a:cxn ang="0">
                    <a:pos x="57" y="48"/>
                  </a:cxn>
                  <a:cxn ang="0">
                    <a:pos x="56" y="34"/>
                  </a:cxn>
                  <a:cxn ang="0">
                    <a:pos x="51" y="21"/>
                  </a:cxn>
                  <a:cxn ang="0">
                    <a:pos x="40" y="10"/>
                  </a:cxn>
                  <a:cxn ang="0">
                    <a:pos x="29" y="2"/>
                  </a:cxn>
                  <a:cxn ang="0">
                    <a:pos x="15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7" y="14"/>
                  </a:cxn>
                </a:cxnLst>
                <a:rect l="0" t="0" r="r" b="b"/>
                <a:pathLst>
                  <a:path w="57" h="73">
                    <a:moveTo>
                      <a:pt x="7" y="14"/>
                    </a:moveTo>
                    <a:lnTo>
                      <a:pt x="7" y="14"/>
                    </a:lnTo>
                    <a:lnTo>
                      <a:pt x="15" y="10"/>
                    </a:lnTo>
                    <a:lnTo>
                      <a:pt x="25" y="12"/>
                    </a:lnTo>
                    <a:lnTo>
                      <a:pt x="34" y="17"/>
                    </a:lnTo>
                    <a:lnTo>
                      <a:pt x="40" y="27"/>
                    </a:lnTo>
                    <a:lnTo>
                      <a:pt x="46" y="37"/>
                    </a:lnTo>
                    <a:lnTo>
                      <a:pt x="47" y="48"/>
                    </a:lnTo>
                    <a:lnTo>
                      <a:pt x="44" y="56"/>
                    </a:lnTo>
                    <a:lnTo>
                      <a:pt x="37" y="63"/>
                    </a:lnTo>
                    <a:lnTo>
                      <a:pt x="44" y="73"/>
                    </a:lnTo>
                    <a:lnTo>
                      <a:pt x="54" y="63"/>
                    </a:lnTo>
                    <a:lnTo>
                      <a:pt x="57" y="48"/>
                    </a:lnTo>
                    <a:lnTo>
                      <a:pt x="56" y="34"/>
                    </a:lnTo>
                    <a:lnTo>
                      <a:pt x="51" y="21"/>
                    </a:lnTo>
                    <a:lnTo>
                      <a:pt x="40" y="10"/>
                    </a:lnTo>
                    <a:lnTo>
                      <a:pt x="29" y="2"/>
                    </a:lnTo>
                    <a:lnTo>
                      <a:pt x="15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7" y="1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4" name="Freeform 24"/>
              <p:cNvSpPr>
                <a:spLocks/>
              </p:cNvSpPr>
              <p:nvPr/>
            </p:nvSpPr>
            <p:spPr bwMode="auto">
              <a:xfrm>
                <a:off x="2483" y="2238"/>
                <a:ext cx="27" cy="32"/>
              </a:xfrm>
              <a:custGeom>
                <a:avLst/>
                <a:gdLst/>
                <a:ahLst/>
                <a:cxnLst>
                  <a:cxn ang="0">
                    <a:pos x="43" y="2"/>
                  </a:cxn>
                  <a:cxn ang="0">
                    <a:pos x="33" y="0"/>
                  </a:cxn>
                  <a:cxn ang="0">
                    <a:pos x="22" y="2"/>
                  </a:cxn>
                  <a:cxn ang="0">
                    <a:pos x="12" y="10"/>
                  </a:cxn>
                  <a:cxn ang="0">
                    <a:pos x="5" y="20"/>
                  </a:cxn>
                  <a:cxn ang="0">
                    <a:pos x="0" y="32"/>
                  </a:cxn>
                  <a:cxn ang="0">
                    <a:pos x="0" y="44"/>
                  </a:cxn>
                  <a:cxn ang="0">
                    <a:pos x="5" y="56"/>
                  </a:cxn>
                  <a:cxn ang="0">
                    <a:pos x="17" y="64"/>
                  </a:cxn>
                  <a:cxn ang="0">
                    <a:pos x="27" y="66"/>
                  </a:cxn>
                  <a:cxn ang="0">
                    <a:pos x="36" y="63"/>
                  </a:cxn>
                  <a:cxn ang="0">
                    <a:pos x="44" y="54"/>
                  </a:cxn>
                  <a:cxn ang="0">
                    <a:pos x="49" y="44"/>
                  </a:cxn>
                  <a:cxn ang="0">
                    <a:pos x="53" y="32"/>
                  </a:cxn>
                  <a:cxn ang="0">
                    <a:pos x="55" y="20"/>
                  </a:cxn>
                  <a:cxn ang="0">
                    <a:pos x="51" y="10"/>
                  </a:cxn>
                  <a:cxn ang="0">
                    <a:pos x="43" y="2"/>
                  </a:cxn>
                </a:cxnLst>
                <a:rect l="0" t="0" r="r" b="b"/>
                <a:pathLst>
                  <a:path w="55" h="66">
                    <a:moveTo>
                      <a:pt x="43" y="2"/>
                    </a:moveTo>
                    <a:lnTo>
                      <a:pt x="33" y="0"/>
                    </a:lnTo>
                    <a:lnTo>
                      <a:pt x="22" y="2"/>
                    </a:lnTo>
                    <a:lnTo>
                      <a:pt x="12" y="10"/>
                    </a:lnTo>
                    <a:lnTo>
                      <a:pt x="5" y="20"/>
                    </a:lnTo>
                    <a:lnTo>
                      <a:pt x="0" y="32"/>
                    </a:lnTo>
                    <a:lnTo>
                      <a:pt x="0" y="44"/>
                    </a:lnTo>
                    <a:lnTo>
                      <a:pt x="5" y="56"/>
                    </a:lnTo>
                    <a:lnTo>
                      <a:pt x="17" y="64"/>
                    </a:lnTo>
                    <a:lnTo>
                      <a:pt x="27" y="66"/>
                    </a:lnTo>
                    <a:lnTo>
                      <a:pt x="36" y="63"/>
                    </a:lnTo>
                    <a:lnTo>
                      <a:pt x="44" y="54"/>
                    </a:lnTo>
                    <a:lnTo>
                      <a:pt x="49" y="44"/>
                    </a:lnTo>
                    <a:lnTo>
                      <a:pt x="53" y="32"/>
                    </a:lnTo>
                    <a:lnTo>
                      <a:pt x="55" y="20"/>
                    </a:lnTo>
                    <a:lnTo>
                      <a:pt x="51" y="10"/>
                    </a:lnTo>
                    <a:lnTo>
                      <a:pt x="43" y="2"/>
                    </a:lnTo>
                    <a:close/>
                  </a:path>
                </a:pathLst>
              </a:custGeom>
              <a:solidFill>
                <a:srgbClr val="734C2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5" name="Freeform 25"/>
              <p:cNvSpPr>
                <a:spLocks/>
              </p:cNvSpPr>
              <p:nvPr/>
            </p:nvSpPr>
            <p:spPr bwMode="auto">
              <a:xfrm>
                <a:off x="2480" y="2234"/>
                <a:ext cx="26" cy="38"/>
              </a:xfrm>
              <a:custGeom>
                <a:avLst/>
                <a:gdLst/>
                <a:ahLst/>
                <a:cxnLst>
                  <a:cxn ang="0">
                    <a:pos x="24" y="66"/>
                  </a:cxn>
                  <a:cxn ang="0">
                    <a:pos x="24" y="66"/>
                  </a:cxn>
                  <a:cxn ang="0">
                    <a:pos x="16" y="59"/>
                  </a:cxn>
                  <a:cxn ang="0">
                    <a:pos x="10" y="51"/>
                  </a:cxn>
                  <a:cxn ang="0">
                    <a:pos x="10" y="39"/>
                  </a:cxn>
                  <a:cxn ang="0">
                    <a:pos x="16" y="29"/>
                  </a:cxn>
                  <a:cxn ang="0">
                    <a:pos x="21" y="21"/>
                  </a:cxn>
                  <a:cxn ang="0">
                    <a:pos x="29" y="14"/>
                  </a:cxn>
                  <a:cxn ang="0">
                    <a:pos x="38" y="14"/>
                  </a:cxn>
                  <a:cxn ang="0">
                    <a:pos x="44" y="14"/>
                  </a:cxn>
                  <a:cxn ang="0">
                    <a:pos x="51" y="4"/>
                  </a:cxn>
                  <a:cxn ang="0">
                    <a:pos x="38" y="0"/>
                  </a:cxn>
                  <a:cxn ang="0">
                    <a:pos x="26" y="4"/>
                  </a:cxn>
                  <a:cxn ang="0">
                    <a:pos x="14" y="14"/>
                  </a:cxn>
                  <a:cxn ang="0">
                    <a:pos x="5" y="26"/>
                  </a:cxn>
                  <a:cxn ang="0">
                    <a:pos x="0" y="39"/>
                  </a:cxn>
                  <a:cxn ang="0">
                    <a:pos x="0" y="51"/>
                  </a:cxn>
                  <a:cxn ang="0">
                    <a:pos x="5" y="66"/>
                  </a:cxn>
                  <a:cxn ang="0">
                    <a:pos x="21" y="76"/>
                  </a:cxn>
                  <a:cxn ang="0">
                    <a:pos x="21" y="76"/>
                  </a:cxn>
                  <a:cxn ang="0">
                    <a:pos x="24" y="66"/>
                  </a:cxn>
                </a:cxnLst>
                <a:rect l="0" t="0" r="r" b="b"/>
                <a:pathLst>
                  <a:path w="51" h="76">
                    <a:moveTo>
                      <a:pt x="24" y="66"/>
                    </a:moveTo>
                    <a:lnTo>
                      <a:pt x="24" y="66"/>
                    </a:lnTo>
                    <a:lnTo>
                      <a:pt x="16" y="59"/>
                    </a:lnTo>
                    <a:lnTo>
                      <a:pt x="10" y="51"/>
                    </a:lnTo>
                    <a:lnTo>
                      <a:pt x="10" y="39"/>
                    </a:lnTo>
                    <a:lnTo>
                      <a:pt x="16" y="29"/>
                    </a:lnTo>
                    <a:lnTo>
                      <a:pt x="21" y="21"/>
                    </a:lnTo>
                    <a:lnTo>
                      <a:pt x="29" y="14"/>
                    </a:lnTo>
                    <a:lnTo>
                      <a:pt x="38" y="14"/>
                    </a:lnTo>
                    <a:lnTo>
                      <a:pt x="44" y="14"/>
                    </a:lnTo>
                    <a:lnTo>
                      <a:pt x="51" y="4"/>
                    </a:lnTo>
                    <a:lnTo>
                      <a:pt x="38" y="0"/>
                    </a:lnTo>
                    <a:lnTo>
                      <a:pt x="26" y="4"/>
                    </a:lnTo>
                    <a:lnTo>
                      <a:pt x="14" y="14"/>
                    </a:lnTo>
                    <a:lnTo>
                      <a:pt x="5" y="26"/>
                    </a:lnTo>
                    <a:lnTo>
                      <a:pt x="0" y="39"/>
                    </a:lnTo>
                    <a:lnTo>
                      <a:pt x="0" y="51"/>
                    </a:lnTo>
                    <a:lnTo>
                      <a:pt x="5" y="66"/>
                    </a:lnTo>
                    <a:lnTo>
                      <a:pt x="21" y="76"/>
                    </a:lnTo>
                    <a:lnTo>
                      <a:pt x="21" y="76"/>
                    </a:lnTo>
                    <a:lnTo>
                      <a:pt x="24" y="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6" name="Freeform 26"/>
              <p:cNvSpPr>
                <a:spLocks/>
              </p:cNvSpPr>
              <p:nvPr/>
            </p:nvSpPr>
            <p:spPr bwMode="auto">
              <a:xfrm>
                <a:off x="2490" y="2236"/>
                <a:ext cx="22" cy="37"/>
              </a:xfrm>
              <a:custGeom>
                <a:avLst/>
                <a:gdLst/>
                <a:ahLst/>
                <a:cxnLst>
                  <a:cxn ang="0">
                    <a:pos x="23" y="10"/>
                  </a:cxn>
                  <a:cxn ang="0">
                    <a:pos x="23" y="10"/>
                  </a:cxn>
                  <a:cxn ang="0">
                    <a:pos x="30" y="17"/>
                  </a:cxn>
                  <a:cxn ang="0">
                    <a:pos x="33" y="23"/>
                  </a:cxn>
                  <a:cxn ang="0">
                    <a:pos x="32" y="35"/>
                  </a:cxn>
                  <a:cxn ang="0">
                    <a:pos x="28" y="45"/>
                  </a:cxn>
                  <a:cxn ang="0">
                    <a:pos x="23" y="54"/>
                  </a:cxn>
                  <a:cxn ang="0">
                    <a:pos x="17" y="61"/>
                  </a:cxn>
                  <a:cxn ang="0">
                    <a:pos x="11" y="64"/>
                  </a:cxn>
                  <a:cxn ang="0">
                    <a:pos x="3" y="62"/>
                  </a:cxn>
                  <a:cxn ang="0">
                    <a:pos x="0" y="72"/>
                  </a:cxn>
                  <a:cxn ang="0">
                    <a:pos x="11" y="74"/>
                  </a:cxn>
                  <a:cxn ang="0">
                    <a:pos x="23" y="71"/>
                  </a:cxn>
                  <a:cxn ang="0">
                    <a:pos x="33" y="61"/>
                  </a:cxn>
                  <a:cxn ang="0">
                    <a:pos x="39" y="49"/>
                  </a:cxn>
                  <a:cxn ang="0">
                    <a:pos x="42" y="35"/>
                  </a:cxn>
                  <a:cxn ang="0">
                    <a:pos x="44" y="23"/>
                  </a:cxn>
                  <a:cxn ang="0">
                    <a:pos x="40" y="10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23" y="10"/>
                  </a:cxn>
                </a:cxnLst>
                <a:rect l="0" t="0" r="r" b="b"/>
                <a:pathLst>
                  <a:path w="44" h="74">
                    <a:moveTo>
                      <a:pt x="23" y="10"/>
                    </a:moveTo>
                    <a:lnTo>
                      <a:pt x="23" y="10"/>
                    </a:lnTo>
                    <a:lnTo>
                      <a:pt x="30" y="17"/>
                    </a:lnTo>
                    <a:lnTo>
                      <a:pt x="33" y="23"/>
                    </a:lnTo>
                    <a:lnTo>
                      <a:pt x="32" y="35"/>
                    </a:lnTo>
                    <a:lnTo>
                      <a:pt x="28" y="45"/>
                    </a:lnTo>
                    <a:lnTo>
                      <a:pt x="23" y="54"/>
                    </a:lnTo>
                    <a:lnTo>
                      <a:pt x="17" y="61"/>
                    </a:lnTo>
                    <a:lnTo>
                      <a:pt x="11" y="64"/>
                    </a:lnTo>
                    <a:lnTo>
                      <a:pt x="3" y="62"/>
                    </a:lnTo>
                    <a:lnTo>
                      <a:pt x="0" y="72"/>
                    </a:lnTo>
                    <a:lnTo>
                      <a:pt x="11" y="74"/>
                    </a:lnTo>
                    <a:lnTo>
                      <a:pt x="23" y="71"/>
                    </a:lnTo>
                    <a:lnTo>
                      <a:pt x="33" y="61"/>
                    </a:lnTo>
                    <a:lnTo>
                      <a:pt x="39" y="49"/>
                    </a:lnTo>
                    <a:lnTo>
                      <a:pt x="42" y="35"/>
                    </a:lnTo>
                    <a:lnTo>
                      <a:pt x="44" y="23"/>
                    </a:lnTo>
                    <a:lnTo>
                      <a:pt x="40" y="1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23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7" name="Freeform 27"/>
              <p:cNvSpPr>
                <a:spLocks/>
              </p:cNvSpPr>
              <p:nvPr/>
            </p:nvSpPr>
            <p:spPr bwMode="auto">
              <a:xfrm>
                <a:off x="2470" y="2317"/>
                <a:ext cx="5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8"/>
                  </a:cxn>
                  <a:cxn ang="0">
                    <a:pos x="7" y="10"/>
                  </a:cxn>
                  <a:cxn ang="0">
                    <a:pos x="10" y="7"/>
                  </a:cxn>
                  <a:cxn ang="0">
                    <a:pos x="0" y="0"/>
                  </a:cxn>
                </a:cxnLst>
                <a:rect l="0" t="0" r="r" b="b"/>
                <a:pathLst>
                  <a:path w="10" h="10">
                    <a:moveTo>
                      <a:pt x="0" y="0"/>
                    </a:moveTo>
                    <a:lnTo>
                      <a:pt x="0" y="5"/>
                    </a:lnTo>
                    <a:lnTo>
                      <a:pt x="3" y="8"/>
                    </a:lnTo>
                    <a:lnTo>
                      <a:pt x="7" y="10"/>
                    </a:lnTo>
                    <a:lnTo>
                      <a:pt x="1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8" name="Freeform 28"/>
              <p:cNvSpPr>
                <a:spLocks/>
              </p:cNvSpPr>
              <p:nvPr/>
            </p:nvSpPr>
            <p:spPr bwMode="auto">
              <a:xfrm>
                <a:off x="2425" y="2276"/>
                <a:ext cx="52" cy="4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15"/>
                  </a:cxn>
                  <a:cxn ang="0">
                    <a:pos x="27" y="13"/>
                  </a:cxn>
                  <a:cxn ang="0">
                    <a:pos x="48" y="17"/>
                  </a:cxn>
                  <a:cxn ang="0">
                    <a:pos x="65" y="25"/>
                  </a:cxn>
                  <a:cxn ang="0">
                    <a:pos x="80" y="35"/>
                  </a:cxn>
                  <a:cxn ang="0">
                    <a:pos x="88" y="47"/>
                  </a:cxn>
                  <a:cxn ang="0">
                    <a:pos x="93" y="61"/>
                  </a:cxn>
                  <a:cxn ang="0">
                    <a:pos x="93" y="74"/>
                  </a:cxn>
                  <a:cxn ang="0">
                    <a:pos x="90" y="81"/>
                  </a:cxn>
                  <a:cxn ang="0">
                    <a:pos x="100" y="88"/>
                  </a:cxn>
                  <a:cxn ang="0">
                    <a:pos x="104" y="74"/>
                  </a:cxn>
                  <a:cxn ang="0">
                    <a:pos x="104" y="61"/>
                  </a:cxn>
                  <a:cxn ang="0">
                    <a:pos x="98" y="44"/>
                  </a:cxn>
                  <a:cxn ang="0">
                    <a:pos x="87" y="29"/>
                  </a:cxn>
                  <a:cxn ang="0">
                    <a:pos x="71" y="15"/>
                  </a:cxn>
                  <a:cxn ang="0">
                    <a:pos x="51" y="7"/>
                  </a:cxn>
                  <a:cxn ang="0">
                    <a:pos x="2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15"/>
                  </a:cxn>
                </a:cxnLst>
                <a:rect l="0" t="0" r="r" b="b"/>
                <a:pathLst>
                  <a:path w="104" h="88">
                    <a:moveTo>
                      <a:pt x="0" y="15"/>
                    </a:moveTo>
                    <a:lnTo>
                      <a:pt x="0" y="15"/>
                    </a:lnTo>
                    <a:lnTo>
                      <a:pt x="27" y="13"/>
                    </a:lnTo>
                    <a:lnTo>
                      <a:pt x="48" y="17"/>
                    </a:lnTo>
                    <a:lnTo>
                      <a:pt x="65" y="25"/>
                    </a:lnTo>
                    <a:lnTo>
                      <a:pt x="80" y="35"/>
                    </a:lnTo>
                    <a:lnTo>
                      <a:pt x="88" y="47"/>
                    </a:lnTo>
                    <a:lnTo>
                      <a:pt x="93" y="61"/>
                    </a:lnTo>
                    <a:lnTo>
                      <a:pt x="93" y="74"/>
                    </a:lnTo>
                    <a:lnTo>
                      <a:pt x="90" y="81"/>
                    </a:lnTo>
                    <a:lnTo>
                      <a:pt x="100" y="88"/>
                    </a:lnTo>
                    <a:lnTo>
                      <a:pt x="104" y="74"/>
                    </a:lnTo>
                    <a:lnTo>
                      <a:pt x="104" y="61"/>
                    </a:lnTo>
                    <a:lnTo>
                      <a:pt x="98" y="44"/>
                    </a:lnTo>
                    <a:lnTo>
                      <a:pt x="87" y="29"/>
                    </a:lnTo>
                    <a:lnTo>
                      <a:pt x="71" y="15"/>
                    </a:lnTo>
                    <a:lnTo>
                      <a:pt x="51" y="7"/>
                    </a:lnTo>
                    <a:lnTo>
                      <a:pt x="27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89" name="Freeform 29"/>
              <p:cNvSpPr>
                <a:spLocks/>
              </p:cNvSpPr>
              <p:nvPr/>
            </p:nvSpPr>
            <p:spPr bwMode="auto">
              <a:xfrm>
                <a:off x="2391" y="2279"/>
                <a:ext cx="34" cy="59"/>
              </a:xfrm>
              <a:custGeom>
                <a:avLst/>
                <a:gdLst/>
                <a:ahLst/>
                <a:cxnLst>
                  <a:cxn ang="0">
                    <a:pos x="32" y="108"/>
                  </a:cxn>
                  <a:cxn ang="0">
                    <a:pos x="22" y="100"/>
                  </a:cxn>
                  <a:cxn ang="0">
                    <a:pos x="13" y="86"/>
                  </a:cxn>
                  <a:cxn ang="0">
                    <a:pos x="10" y="73"/>
                  </a:cxn>
                  <a:cxn ang="0">
                    <a:pos x="10" y="56"/>
                  </a:cxn>
                  <a:cxn ang="0">
                    <a:pos x="17" y="44"/>
                  </a:cxn>
                  <a:cxn ang="0">
                    <a:pos x="27" y="29"/>
                  </a:cxn>
                  <a:cxn ang="0">
                    <a:pos x="44" y="18"/>
                  </a:cxn>
                  <a:cxn ang="0">
                    <a:pos x="67" y="10"/>
                  </a:cxn>
                  <a:cxn ang="0">
                    <a:pos x="67" y="0"/>
                  </a:cxn>
                  <a:cxn ang="0">
                    <a:pos x="40" y="8"/>
                  </a:cxn>
                  <a:cxn ang="0">
                    <a:pos x="20" y="22"/>
                  </a:cxn>
                  <a:cxn ang="0">
                    <a:pos x="6" y="37"/>
                  </a:cxn>
                  <a:cxn ang="0">
                    <a:pos x="0" y="56"/>
                  </a:cxn>
                  <a:cxn ang="0">
                    <a:pos x="0" y="73"/>
                  </a:cxn>
                  <a:cxn ang="0">
                    <a:pos x="3" y="89"/>
                  </a:cxn>
                  <a:cxn ang="0">
                    <a:pos x="11" y="106"/>
                  </a:cxn>
                  <a:cxn ang="0">
                    <a:pos x="25" y="118"/>
                  </a:cxn>
                  <a:cxn ang="0">
                    <a:pos x="32" y="108"/>
                  </a:cxn>
                </a:cxnLst>
                <a:rect l="0" t="0" r="r" b="b"/>
                <a:pathLst>
                  <a:path w="67" h="118">
                    <a:moveTo>
                      <a:pt x="32" y="108"/>
                    </a:moveTo>
                    <a:lnTo>
                      <a:pt x="22" y="100"/>
                    </a:lnTo>
                    <a:lnTo>
                      <a:pt x="13" y="86"/>
                    </a:lnTo>
                    <a:lnTo>
                      <a:pt x="10" y="73"/>
                    </a:lnTo>
                    <a:lnTo>
                      <a:pt x="10" y="56"/>
                    </a:lnTo>
                    <a:lnTo>
                      <a:pt x="17" y="44"/>
                    </a:lnTo>
                    <a:lnTo>
                      <a:pt x="27" y="29"/>
                    </a:lnTo>
                    <a:lnTo>
                      <a:pt x="44" y="18"/>
                    </a:lnTo>
                    <a:lnTo>
                      <a:pt x="67" y="10"/>
                    </a:lnTo>
                    <a:lnTo>
                      <a:pt x="67" y="0"/>
                    </a:lnTo>
                    <a:lnTo>
                      <a:pt x="40" y="8"/>
                    </a:lnTo>
                    <a:lnTo>
                      <a:pt x="20" y="22"/>
                    </a:lnTo>
                    <a:lnTo>
                      <a:pt x="6" y="37"/>
                    </a:lnTo>
                    <a:lnTo>
                      <a:pt x="0" y="56"/>
                    </a:lnTo>
                    <a:lnTo>
                      <a:pt x="0" y="73"/>
                    </a:lnTo>
                    <a:lnTo>
                      <a:pt x="3" y="89"/>
                    </a:lnTo>
                    <a:lnTo>
                      <a:pt x="11" y="106"/>
                    </a:lnTo>
                    <a:lnTo>
                      <a:pt x="25" y="118"/>
                    </a:lnTo>
                    <a:lnTo>
                      <a:pt x="32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0" name="Freeform 30"/>
              <p:cNvSpPr>
                <a:spLocks/>
              </p:cNvSpPr>
              <p:nvPr/>
            </p:nvSpPr>
            <p:spPr bwMode="auto">
              <a:xfrm>
                <a:off x="2404" y="2333"/>
                <a:ext cx="5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5" y="10"/>
                  </a:cxn>
                  <a:cxn ang="0">
                    <a:pos x="8" y="7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0" y="10"/>
                  </a:cxn>
                </a:cxnLst>
                <a:rect l="0" t="0" r="r" b="b"/>
                <a:pathLst>
                  <a:path w="10" h="10">
                    <a:moveTo>
                      <a:pt x="0" y="10"/>
                    </a:moveTo>
                    <a:lnTo>
                      <a:pt x="5" y="10"/>
                    </a:lnTo>
                    <a:lnTo>
                      <a:pt x="8" y="7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1" name="Freeform 31"/>
              <p:cNvSpPr>
                <a:spLocks/>
              </p:cNvSpPr>
              <p:nvPr/>
            </p:nvSpPr>
            <p:spPr bwMode="auto">
              <a:xfrm>
                <a:off x="2624" y="2238"/>
                <a:ext cx="5" cy="4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9" y="0"/>
                  </a:cxn>
                  <a:cxn ang="0">
                    <a:pos x="3" y="0"/>
                  </a:cxn>
                  <a:cxn ang="0">
                    <a:pos x="0" y="1"/>
                  </a:cxn>
                  <a:cxn ang="0">
                    <a:pos x="0" y="6"/>
                  </a:cxn>
                  <a:cxn ang="0">
                    <a:pos x="10" y="3"/>
                  </a:cxn>
                </a:cxnLst>
                <a:rect l="0" t="0" r="r" b="b"/>
                <a:pathLst>
                  <a:path w="10" h="6">
                    <a:moveTo>
                      <a:pt x="10" y="3"/>
                    </a:moveTo>
                    <a:lnTo>
                      <a:pt x="9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6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2" name="Freeform 32"/>
              <p:cNvSpPr>
                <a:spLocks/>
              </p:cNvSpPr>
              <p:nvPr/>
            </p:nvSpPr>
            <p:spPr bwMode="auto">
              <a:xfrm>
                <a:off x="2624" y="2240"/>
                <a:ext cx="17" cy="123"/>
              </a:xfrm>
              <a:custGeom>
                <a:avLst/>
                <a:gdLst/>
                <a:ahLst/>
                <a:cxnLst>
                  <a:cxn ang="0">
                    <a:pos x="34" y="245"/>
                  </a:cxn>
                  <a:cxn ang="0">
                    <a:pos x="32" y="179"/>
                  </a:cxn>
                  <a:cxn ang="0">
                    <a:pos x="25" y="103"/>
                  </a:cxn>
                  <a:cxn ang="0">
                    <a:pos x="17" y="37"/>
                  </a:cxn>
                  <a:cxn ang="0">
                    <a:pos x="10" y="0"/>
                  </a:cxn>
                  <a:cxn ang="0">
                    <a:pos x="0" y="3"/>
                  </a:cxn>
                  <a:cxn ang="0">
                    <a:pos x="7" y="37"/>
                  </a:cxn>
                  <a:cxn ang="0">
                    <a:pos x="15" y="103"/>
                  </a:cxn>
                  <a:cxn ang="0">
                    <a:pos x="22" y="179"/>
                  </a:cxn>
                  <a:cxn ang="0">
                    <a:pos x="24" y="245"/>
                  </a:cxn>
                  <a:cxn ang="0">
                    <a:pos x="34" y="245"/>
                  </a:cxn>
                </a:cxnLst>
                <a:rect l="0" t="0" r="r" b="b"/>
                <a:pathLst>
                  <a:path w="34" h="245">
                    <a:moveTo>
                      <a:pt x="34" y="245"/>
                    </a:moveTo>
                    <a:lnTo>
                      <a:pt x="32" y="179"/>
                    </a:lnTo>
                    <a:lnTo>
                      <a:pt x="25" y="103"/>
                    </a:lnTo>
                    <a:lnTo>
                      <a:pt x="17" y="37"/>
                    </a:lnTo>
                    <a:lnTo>
                      <a:pt x="10" y="0"/>
                    </a:lnTo>
                    <a:lnTo>
                      <a:pt x="0" y="3"/>
                    </a:lnTo>
                    <a:lnTo>
                      <a:pt x="7" y="37"/>
                    </a:lnTo>
                    <a:lnTo>
                      <a:pt x="15" y="103"/>
                    </a:lnTo>
                    <a:lnTo>
                      <a:pt x="22" y="179"/>
                    </a:lnTo>
                    <a:lnTo>
                      <a:pt x="24" y="245"/>
                    </a:lnTo>
                    <a:lnTo>
                      <a:pt x="34" y="2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3" name="Freeform 33"/>
              <p:cNvSpPr>
                <a:spLocks/>
              </p:cNvSpPr>
              <p:nvPr/>
            </p:nvSpPr>
            <p:spPr bwMode="auto">
              <a:xfrm>
                <a:off x="2635" y="2363"/>
                <a:ext cx="7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5"/>
                  </a:cxn>
                  <a:cxn ang="0">
                    <a:pos x="7" y="7"/>
                  </a:cxn>
                  <a:cxn ang="0">
                    <a:pos x="12" y="5"/>
                  </a:cxn>
                  <a:cxn ang="0">
                    <a:pos x="14" y="0"/>
                  </a:cxn>
                  <a:cxn ang="0">
                    <a:pos x="0" y="0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2" y="5"/>
                    </a:lnTo>
                    <a:lnTo>
                      <a:pt x="7" y="7"/>
                    </a:lnTo>
                    <a:lnTo>
                      <a:pt x="12" y="5"/>
                    </a:lnTo>
                    <a:lnTo>
                      <a:pt x="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4" name="Freeform 34"/>
              <p:cNvSpPr>
                <a:spLocks/>
              </p:cNvSpPr>
              <p:nvPr/>
            </p:nvSpPr>
            <p:spPr bwMode="auto">
              <a:xfrm>
                <a:off x="2271" y="2499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9" y="1"/>
                  </a:cxn>
                  <a:cxn ang="0">
                    <a:pos x="5" y="0"/>
                  </a:cxn>
                  <a:cxn ang="0">
                    <a:pos x="2" y="1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9" y="1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5" name="Freeform 35"/>
              <p:cNvSpPr>
                <a:spLocks/>
              </p:cNvSpPr>
              <p:nvPr/>
            </p:nvSpPr>
            <p:spPr bwMode="auto">
              <a:xfrm>
                <a:off x="2270" y="2501"/>
                <a:ext cx="7" cy="18"/>
              </a:xfrm>
              <a:custGeom>
                <a:avLst/>
                <a:gdLst/>
                <a:ahLst/>
                <a:cxnLst>
                  <a:cxn ang="0">
                    <a:pos x="10" y="35"/>
                  </a:cxn>
                  <a:cxn ang="0">
                    <a:pos x="11" y="25"/>
                  </a:cxn>
                  <a:cxn ang="0">
                    <a:pos x="13" y="15"/>
                  </a:cxn>
                  <a:cxn ang="0">
                    <a:pos x="13" y="6"/>
                  </a:cxn>
                  <a:cxn ang="0">
                    <a:pos x="11" y="0"/>
                  </a:cxn>
                  <a:cxn ang="0">
                    <a:pos x="1" y="0"/>
                  </a:cxn>
                  <a:cxn ang="0">
                    <a:pos x="3" y="6"/>
                  </a:cxn>
                  <a:cxn ang="0">
                    <a:pos x="3" y="15"/>
                  </a:cxn>
                  <a:cxn ang="0">
                    <a:pos x="1" y="25"/>
                  </a:cxn>
                  <a:cxn ang="0">
                    <a:pos x="0" y="32"/>
                  </a:cxn>
                  <a:cxn ang="0">
                    <a:pos x="10" y="35"/>
                  </a:cxn>
                </a:cxnLst>
                <a:rect l="0" t="0" r="r" b="b"/>
                <a:pathLst>
                  <a:path w="13" h="35">
                    <a:moveTo>
                      <a:pt x="10" y="35"/>
                    </a:moveTo>
                    <a:lnTo>
                      <a:pt x="11" y="25"/>
                    </a:lnTo>
                    <a:lnTo>
                      <a:pt x="13" y="15"/>
                    </a:lnTo>
                    <a:lnTo>
                      <a:pt x="13" y="6"/>
                    </a:lnTo>
                    <a:lnTo>
                      <a:pt x="11" y="0"/>
                    </a:lnTo>
                    <a:lnTo>
                      <a:pt x="1" y="0"/>
                    </a:lnTo>
                    <a:lnTo>
                      <a:pt x="3" y="6"/>
                    </a:lnTo>
                    <a:lnTo>
                      <a:pt x="3" y="15"/>
                    </a:lnTo>
                    <a:lnTo>
                      <a:pt x="1" y="25"/>
                    </a:lnTo>
                    <a:lnTo>
                      <a:pt x="0" y="32"/>
                    </a:lnTo>
                    <a:lnTo>
                      <a:pt x="1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6" name="Freeform 36"/>
              <p:cNvSpPr>
                <a:spLocks/>
              </p:cNvSpPr>
              <p:nvPr/>
            </p:nvSpPr>
            <p:spPr bwMode="auto">
              <a:xfrm>
                <a:off x="2270" y="2517"/>
                <a:ext cx="5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6"/>
                  </a:cxn>
                  <a:cxn ang="0">
                    <a:pos x="8" y="6"/>
                  </a:cxn>
                  <a:cxn ang="0">
                    <a:pos x="10" y="3"/>
                  </a:cxn>
                  <a:cxn ang="0">
                    <a:pos x="0" y="0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0" y="5"/>
                    </a:lnTo>
                    <a:lnTo>
                      <a:pt x="3" y="6"/>
                    </a:lnTo>
                    <a:lnTo>
                      <a:pt x="8" y="6"/>
                    </a:lnTo>
                    <a:lnTo>
                      <a:pt x="1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7" name="Freeform 37"/>
              <p:cNvSpPr>
                <a:spLocks/>
              </p:cNvSpPr>
              <p:nvPr/>
            </p:nvSpPr>
            <p:spPr bwMode="auto">
              <a:xfrm>
                <a:off x="2339" y="2391"/>
                <a:ext cx="5" cy="3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1"/>
                  </a:cxn>
                  <a:cxn ang="0">
                    <a:pos x="5" y="0"/>
                  </a:cxn>
                  <a:cxn ang="0">
                    <a:pos x="1" y="1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1"/>
                    </a:lnTo>
                    <a:lnTo>
                      <a:pt x="5" y="0"/>
                    </a:lnTo>
                    <a:lnTo>
                      <a:pt x="1" y="1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8" name="Freeform 38"/>
              <p:cNvSpPr>
                <a:spLocks/>
              </p:cNvSpPr>
              <p:nvPr/>
            </p:nvSpPr>
            <p:spPr bwMode="auto">
              <a:xfrm>
                <a:off x="2339" y="2394"/>
                <a:ext cx="121" cy="57"/>
              </a:xfrm>
              <a:custGeom>
                <a:avLst/>
                <a:gdLst/>
                <a:ahLst/>
                <a:cxnLst>
                  <a:cxn ang="0">
                    <a:pos x="242" y="101"/>
                  </a:cxn>
                  <a:cxn ang="0">
                    <a:pos x="242" y="101"/>
                  </a:cxn>
                  <a:cxn ang="0">
                    <a:pos x="184" y="105"/>
                  </a:cxn>
                  <a:cxn ang="0">
                    <a:pos x="135" y="98"/>
                  </a:cxn>
                  <a:cxn ang="0">
                    <a:pos x="96" y="83"/>
                  </a:cxn>
                  <a:cxn ang="0">
                    <a:pos x="66" y="64"/>
                  </a:cxn>
                  <a:cxn ang="0">
                    <a:pos x="40" y="45"/>
                  </a:cxn>
                  <a:cxn ang="0">
                    <a:pos x="25" y="25"/>
                  </a:cxn>
                  <a:cxn ang="0">
                    <a:pos x="13" y="1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3" y="13"/>
                  </a:cxn>
                  <a:cxn ang="0">
                    <a:pos x="15" y="32"/>
                  </a:cxn>
                  <a:cxn ang="0">
                    <a:pos x="33" y="52"/>
                  </a:cxn>
                  <a:cxn ang="0">
                    <a:pos x="59" y="74"/>
                  </a:cxn>
                  <a:cxn ang="0">
                    <a:pos x="93" y="93"/>
                  </a:cxn>
                  <a:cxn ang="0">
                    <a:pos x="135" y="108"/>
                  </a:cxn>
                  <a:cxn ang="0">
                    <a:pos x="184" y="115"/>
                  </a:cxn>
                  <a:cxn ang="0">
                    <a:pos x="242" y="111"/>
                  </a:cxn>
                  <a:cxn ang="0">
                    <a:pos x="242" y="111"/>
                  </a:cxn>
                  <a:cxn ang="0">
                    <a:pos x="242" y="101"/>
                  </a:cxn>
                </a:cxnLst>
                <a:rect l="0" t="0" r="r" b="b"/>
                <a:pathLst>
                  <a:path w="242" h="115">
                    <a:moveTo>
                      <a:pt x="242" y="101"/>
                    </a:moveTo>
                    <a:lnTo>
                      <a:pt x="242" y="101"/>
                    </a:lnTo>
                    <a:lnTo>
                      <a:pt x="184" y="105"/>
                    </a:lnTo>
                    <a:lnTo>
                      <a:pt x="135" y="98"/>
                    </a:lnTo>
                    <a:lnTo>
                      <a:pt x="96" y="83"/>
                    </a:lnTo>
                    <a:lnTo>
                      <a:pt x="66" y="64"/>
                    </a:lnTo>
                    <a:lnTo>
                      <a:pt x="40" y="45"/>
                    </a:lnTo>
                    <a:lnTo>
                      <a:pt x="25" y="25"/>
                    </a:lnTo>
                    <a:lnTo>
                      <a:pt x="13" y="1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3" y="13"/>
                    </a:lnTo>
                    <a:lnTo>
                      <a:pt x="15" y="32"/>
                    </a:lnTo>
                    <a:lnTo>
                      <a:pt x="33" y="52"/>
                    </a:lnTo>
                    <a:lnTo>
                      <a:pt x="59" y="74"/>
                    </a:lnTo>
                    <a:lnTo>
                      <a:pt x="93" y="93"/>
                    </a:lnTo>
                    <a:lnTo>
                      <a:pt x="135" y="108"/>
                    </a:lnTo>
                    <a:lnTo>
                      <a:pt x="184" y="115"/>
                    </a:lnTo>
                    <a:lnTo>
                      <a:pt x="242" y="111"/>
                    </a:lnTo>
                    <a:lnTo>
                      <a:pt x="242" y="111"/>
                    </a:lnTo>
                    <a:lnTo>
                      <a:pt x="24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399" name="Freeform 39"/>
              <p:cNvSpPr>
                <a:spLocks/>
              </p:cNvSpPr>
              <p:nvPr/>
            </p:nvSpPr>
            <p:spPr bwMode="auto">
              <a:xfrm>
                <a:off x="2460" y="2392"/>
                <a:ext cx="73" cy="58"/>
              </a:xfrm>
              <a:custGeom>
                <a:avLst/>
                <a:gdLst/>
                <a:ahLst/>
                <a:cxnLst>
                  <a:cxn ang="0">
                    <a:pos x="132" y="0"/>
                  </a:cxn>
                  <a:cxn ang="0">
                    <a:pos x="132" y="12"/>
                  </a:cxn>
                  <a:cxn ang="0">
                    <a:pos x="128" y="24"/>
                  </a:cxn>
                  <a:cxn ang="0">
                    <a:pos x="122" y="39"/>
                  </a:cxn>
                  <a:cxn ang="0">
                    <a:pos x="111" y="55"/>
                  </a:cxn>
                  <a:cxn ang="0">
                    <a:pos x="94" y="70"/>
                  </a:cxn>
                  <a:cxn ang="0">
                    <a:pos x="71" y="85"/>
                  </a:cxn>
                  <a:cxn ang="0">
                    <a:pos x="39" y="97"/>
                  </a:cxn>
                  <a:cxn ang="0">
                    <a:pos x="0" y="105"/>
                  </a:cxn>
                  <a:cxn ang="0">
                    <a:pos x="0" y="115"/>
                  </a:cxn>
                  <a:cxn ang="0">
                    <a:pos x="42" y="107"/>
                  </a:cxn>
                  <a:cxn ang="0">
                    <a:pos x="74" y="95"/>
                  </a:cxn>
                  <a:cxn ang="0">
                    <a:pos x="101" y="80"/>
                  </a:cxn>
                  <a:cxn ang="0">
                    <a:pos x="118" y="61"/>
                  </a:cxn>
                  <a:cxn ang="0">
                    <a:pos x="132" y="46"/>
                  </a:cxn>
                  <a:cxn ang="0">
                    <a:pos x="138" y="28"/>
                  </a:cxn>
                  <a:cxn ang="0">
                    <a:pos x="142" y="12"/>
                  </a:cxn>
                  <a:cxn ang="0">
                    <a:pos x="145" y="0"/>
                  </a:cxn>
                  <a:cxn ang="0">
                    <a:pos x="132" y="0"/>
                  </a:cxn>
                </a:cxnLst>
                <a:rect l="0" t="0" r="r" b="b"/>
                <a:pathLst>
                  <a:path w="145" h="115">
                    <a:moveTo>
                      <a:pt x="132" y="0"/>
                    </a:moveTo>
                    <a:lnTo>
                      <a:pt x="132" y="12"/>
                    </a:lnTo>
                    <a:lnTo>
                      <a:pt x="128" y="24"/>
                    </a:lnTo>
                    <a:lnTo>
                      <a:pt x="122" y="39"/>
                    </a:lnTo>
                    <a:lnTo>
                      <a:pt x="111" y="55"/>
                    </a:lnTo>
                    <a:lnTo>
                      <a:pt x="94" y="70"/>
                    </a:lnTo>
                    <a:lnTo>
                      <a:pt x="71" y="85"/>
                    </a:lnTo>
                    <a:lnTo>
                      <a:pt x="39" y="97"/>
                    </a:lnTo>
                    <a:lnTo>
                      <a:pt x="0" y="105"/>
                    </a:lnTo>
                    <a:lnTo>
                      <a:pt x="0" y="115"/>
                    </a:lnTo>
                    <a:lnTo>
                      <a:pt x="42" y="107"/>
                    </a:lnTo>
                    <a:lnTo>
                      <a:pt x="74" y="95"/>
                    </a:lnTo>
                    <a:lnTo>
                      <a:pt x="101" y="80"/>
                    </a:lnTo>
                    <a:lnTo>
                      <a:pt x="118" y="61"/>
                    </a:lnTo>
                    <a:lnTo>
                      <a:pt x="132" y="46"/>
                    </a:lnTo>
                    <a:lnTo>
                      <a:pt x="138" y="28"/>
                    </a:lnTo>
                    <a:lnTo>
                      <a:pt x="142" y="12"/>
                    </a:lnTo>
                    <a:lnTo>
                      <a:pt x="145" y="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0" name="Freeform 40"/>
              <p:cNvSpPr>
                <a:spLocks/>
              </p:cNvSpPr>
              <p:nvPr/>
            </p:nvSpPr>
            <p:spPr bwMode="auto">
              <a:xfrm>
                <a:off x="2526" y="2389"/>
                <a:ext cx="7" cy="3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2" y="1"/>
                  </a:cxn>
                  <a:cxn ang="0">
                    <a:pos x="6" y="0"/>
                  </a:cxn>
                  <a:cxn ang="0">
                    <a:pos x="1" y="1"/>
                  </a:cxn>
                  <a:cxn ang="0">
                    <a:pos x="0" y="6"/>
                  </a:cxn>
                  <a:cxn ang="0">
                    <a:pos x="13" y="6"/>
                  </a:cxn>
                </a:cxnLst>
                <a:rect l="0" t="0" r="r" b="b"/>
                <a:pathLst>
                  <a:path w="13" h="6">
                    <a:moveTo>
                      <a:pt x="13" y="6"/>
                    </a:moveTo>
                    <a:lnTo>
                      <a:pt x="12" y="1"/>
                    </a:lnTo>
                    <a:lnTo>
                      <a:pt x="6" y="0"/>
                    </a:lnTo>
                    <a:lnTo>
                      <a:pt x="1" y="1"/>
                    </a:lnTo>
                    <a:lnTo>
                      <a:pt x="0" y="6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1" name="Freeform 41"/>
              <p:cNvSpPr>
                <a:spLocks/>
              </p:cNvSpPr>
              <p:nvPr/>
            </p:nvSpPr>
            <p:spPr bwMode="auto">
              <a:xfrm>
                <a:off x="2545" y="2168"/>
                <a:ext cx="294" cy="378"/>
              </a:xfrm>
              <a:custGeom>
                <a:avLst/>
                <a:gdLst/>
                <a:ahLst/>
                <a:cxnLst>
                  <a:cxn ang="0">
                    <a:pos x="350" y="176"/>
                  </a:cxn>
                  <a:cxn ang="0">
                    <a:pos x="347" y="205"/>
                  </a:cxn>
                  <a:cxn ang="0">
                    <a:pos x="328" y="244"/>
                  </a:cxn>
                  <a:cxn ang="0">
                    <a:pos x="294" y="290"/>
                  </a:cxn>
                  <a:cxn ang="0">
                    <a:pos x="250" y="335"/>
                  </a:cxn>
                  <a:cxn ang="0">
                    <a:pos x="203" y="379"/>
                  </a:cxn>
                  <a:cxn ang="0">
                    <a:pos x="152" y="420"/>
                  </a:cxn>
                  <a:cxn ang="0">
                    <a:pos x="105" y="450"/>
                  </a:cxn>
                  <a:cxn ang="0">
                    <a:pos x="45" y="487"/>
                  </a:cxn>
                  <a:cxn ang="0">
                    <a:pos x="1" y="580"/>
                  </a:cxn>
                  <a:cxn ang="0">
                    <a:pos x="17" y="685"/>
                  </a:cxn>
                  <a:cxn ang="0">
                    <a:pos x="111" y="751"/>
                  </a:cxn>
                  <a:cxn ang="0">
                    <a:pos x="242" y="748"/>
                  </a:cxn>
                  <a:cxn ang="0">
                    <a:pos x="325" y="705"/>
                  </a:cxn>
                  <a:cxn ang="0">
                    <a:pos x="394" y="638"/>
                  </a:cxn>
                  <a:cxn ang="0">
                    <a:pos x="450" y="555"/>
                  </a:cxn>
                  <a:cxn ang="0">
                    <a:pos x="494" y="464"/>
                  </a:cxn>
                  <a:cxn ang="0">
                    <a:pos x="524" y="376"/>
                  </a:cxn>
                  <a:cxn ang="0">
                    <a:pos x="543" y="300"/>
                  </a:cxn>
                  <a:cxn ang="0">
                    <a:pos x="550" y="242"/>
                  </a:cxn>
                  <a:cxn ang="0">
                    <a:pos x="545" y="202"/>
                  </a:cxn>
                  <a:cxn ang="0">
                    <a:pos x="546" y="134"/>
                  </a:cxn>
                  <a:cxn ang="0">
                    <a:pos x="580" y="93"/>
                  </a:cxn>
                  <a:cxn ang="0">
                    <a:pos x="582" y="66"/>
                  </a:cxn>
                  <a:cxn ang="0">
                    <a:pos x="550" y="70"/>
                  </a:cxn>
                  <a:cxn ang="0">
                    <a:pos x="535" y="61"/>
                  </a:cxn>
                  <a:cxn ang="0">
                    <a:pos x="543" y="27"/>
                  </a:cxn>
                  <a:cxn ang="0">
                    <a:pos x="519" y="11"/>
                  </a:cxn>
                  <a:cxn ang="0">
                    <a:pos x="491" y="44"/>
                  </a:cxn>
                  <a:cxn ang="0">
                    <a:pos x="474" y="43"/>
                  </a:cxn>
                  <a:cxn ang="0">
                    <a:pos x="465" y="11"/>
                  </a:cxn>
                  <a:cxn ang="0">
                    <a:pos x="452" y="0"/>
                  </a:cxn>
                  <a:cxn ang="0">
                    <a:pos x="433" y="4"/>
                  </a:cxn>
                  <a:cxn ang="0">
                    <a:pos x="423" y="17"/>
                  </a:cxn>
                  <a:cxn ang="0">
                    <a:pos x="421" y="46"/>
                  </a:cxn>
                  <a:cxn ang="0">
                    <a:pos x="404" y="54"/>
                  </a:cxn>
                  <a:cxn ang="0">
                    <a:pos x="377" y="31"/>
                  </a:cxn>
                  <a:cxn ang="0">
                    <a:pos x="359" y="56"/>
                  </a:cxn>
                  <a:cxn ang="0">
                    <a:pos x="369" y="90"/>
                  </a:cxn>
                  <a:cxn ang="0">
                    <a:pos x="355" y="104"/>
                  </a:cxn>
                  <a:cxn ang="0">
                    <a:pos x="321" y="110"/>
                  </a:cxn>
                  <a:cxn ang="0">
                    <a:pos x="320" y="139"/>
                  </a:cxn>
                </a:cxnLst>
                <a:rect l="0" t="0" r="r" b="b"/>
                <a:pathLst>
                  <a:path w="587" h="756">
                    <a:moveTo>
                      <a:pt x="343" y="166"/>
                    </a:moveTo>
                    <a:lnTo>
                      <a:pt x="350" y="176"/>
                    </a:lnTo>
                    <a:lnTo>
                      <a:pt x="352" y="190"/>
                    </a:lnTo>
                    <a:lnTo>
                      <a:pt x="347" y="205"/>
                    </a:lnTo>
                    <a:lnTo>
                      <a:pt x="340" y="224"/>
                    </a:lnTo>
                    <a:lnTo>
                      <a:pt x="328" y="244"/>
                    </a:lnTo>
                    <a:lnTo>
                      <a:pt x="313" y="266"/>
                    </a:lnTo>
                    <a:lnTo>
                      <a:pt x="294" y="290"/>
                    </a:lnTo>
                    <a:lnTo>
                      <a:pt x="274" y="311"/>
                    </a:lnTo>
                    <a:lnTo>
                      <a:pt x="250" y="335"/>
                    </a:lnTo>
                    <a:lnTo>
                      <a:pt x="226" y="357"/>
                    </a:lnTo>
                    <a:lnTo>
                      <a:pt x="203" y="379"/>
                    </a:lnTo>
                    <a:lnTo>
                      <a:pt x="177" y="401"/>
                    </a:lnTo>
                    <a:lnTo>
                      <a:pt x="152" y="420"/>
                    </a:lnTo>
                    <a:lnTo>
                      <a:pt x="128" y="437"/>
                    </a:lnTo>
                    <a:lnTo>
                      <a:pt x="105" y="450"/>
                    </a:lnTo>
                    <a:lnTo>
                      <a:pt x="83" y="460"/>
                    </a:lnTo>
                    <a:lnTo>
                      <a:pt x="45" y="487"/>
                    </a:lnTo>
                    <a:lnTo>
                      <a:pt x="17" y="530"/>
                    </a:lnTo>
                    <a:lnTo>
                      <a:pt x="1" y="580"/>
                    </a:lnTo>
                    <a:lnTo>
                      <a:pt x="0" y="634"/>
                    </a:lnTo>
                    <a:lnTo>
                      <a:pt x="17" y="685"/>
                    </a:lnTo>
                    <a:lnTo>
                      <a:pt x="52" y="726"/>
                    </a:lnTo>
                    <a:lnTo>
                      <a:pt x="111" y="751"/>
                    </a:lnTo>
                    <a:lnTo>
                      <a:pt x="194" y="756"/>
                    </a:lnTo>
                    <a:lnTo>
                      <a:pt x="242" y="748"/>
                    </a:lnTo>
                    <a:lnTo>
                      <a:pt x="284" y="731"/>
                    </a:lnTo>
                    <a:lnTo>
                      <a:pt x="325" y="705"/>
                    </a:lnTo>
                    <a:lnTo>
                      <a:pt x="360" y="673"/>
                    </a:lnTo>
                    <a:lnTo>
                      <a:pt x="394" y="638"/>
                    </a:lnTo>
                    <a:lnTo>
                      <a:pt x="425" y="597"/>
                    </a:lnTo>
                    <a:lnTo>
                      <a:pt x="450" y="555"/>
                    </a:lnTo>
                    <a:lnTo>
                      <a:pt x="474" y="509"/>
                    </a:lnTo>
                    <a:lnTo>
                      <a:pt x="494" y="464"/>
                    </a:lnTo>
                    <a:lnTo>
                      <a:pt x="511" y="420"/>
                    </a:lnTo>
                    <a:lnTo>
                      <a:pt x="524" y="376"/>
                    </a:lnTo>
                    <a:lnTo>
                      <a:pt x="536" y="335"/>
                    </a:lnTo>
                    <a:lnTo>
                      <a:pt x="543" y="300"/>
                    </a:lnTo>
                    <a:lnTo>
                      <a:pt x="548" y="268"/>
                    </a:lnTo>
                    <a:lnTo>
                      <a:pt x="550" y="242"/>
                    </a:lnTo>
                    <a:lnTo>
                      <a:pt x="548" y="225"/>
                    </a:lnTo>
                    <a:lnTo>
                      <a:pt x="545" y="202"/>
                    </a:lnTo>
                    <a:lnTo>
                      <a:pt x="543" y="168"/>
                    </a:lnTo>
                    <a:lnTo>
                      <a:pt x="546" y="134"/>
                    </a:lnTo>
                    <a:lnTo>
                      <a:pt x="562" y="110"/>
                    </a:lnTo>
                    <a:lnTo>
                      <a:pt x="580" y="93"/>
                    </a:lnTo>
                    <a:lnTo>
                      <a:pt x="587" y="78"/>
                    </a:lnTo>
                    <a:lnTo>
                      <a:pt x="582" y="66"/>
                    </a:lnTo>
                    <a:lnTo>
                      <a:pt x="567" y="66"/>
                    </a:lnTo>
                    <a:lnTo>
                      <a:pt x="550" y="70"/>
                    </a:lnTo>
                    <a:lnTo>
                      <a:pt x="538" y="68"/>
                    </a:lnTo>
                    <a:lnTo>
                      <a:pt x="535" y="61"/>
                    </a:lnTo>
                    <a:lnTo>
                      <a:pt x="540" y="48"/>
                    </a:lnTo>
                    <a:lnTo>
                      <a:pt x="543" y="27"/>
                    </a:lnTo>
                    <a:lnTo>
                      <a:pt x="535" y="14"/>
                    </a:lnTo>
                    <a:lnTo>
                      <a:pt x="519" y="11"/>
                    </a:lnTo>
                    <a:lnTo>
                      <a:pt x="504" y="26"/>
                    </a:lnTo>
                    <a:lnTo>
                      <a:pt x="491" y="44"/>
                    </a:lnTo>
                    <a:lnTo>
                      <a:pt x="480" y="49"/>
                    </a:lnTo>
                    <a:lnTo>
                      <a:pt x="474" y="43"/>
                    </a:lnTo>
                    <a:lnTo>
                      <a:pt x="469" y="22"/>
                    </a:lnTo>
                    <a:lnTo>
                      <a:pt x="465" y="11"/>
                    </a:lnTo>
                    <a:lnTo>
                      <a:pt x="460" y="4"/>
                    </a:lnTo>
                    <a:lnTo>
                      <a:pt x="452" y="0"/>
                    </a:lnTo>
                    <a:lnTo>
                      <a:pt x="443" y="0"/>
                    </a:lnTo>
                    <a:lnTo>
                      <a:pt x="433" y="4"/>
                    </a:lnTo>
                    <a:lnTo>
                      <a:pt x="426" y="9"/>
                    </a:lnTo>
                    <a:lnTo>
                      <a:pt x="423" y="17"/>
                    </a:lnTo>
                    <a:lnTo>
                      <a:pt x="421" y="27"/>
                    </a:lnTo>
                    <a:lnTo>
                      <a:pt x="421" y="46"/>
                    </a:lnTo>
                    <a:lnTo>
                      <a:pt x="414" y="56"/>
                    </a:lnTo>
                    <a:lnTo>
                      <a:pt x="404" y="54"/>
                    </a:lnTo>
                    <a:lnTo>
                      <a:pt x="391" y="39"/>
                    </a:lnTo>
                    <a:lnTo>
                      <a:pt x="377" y="31"/>
                    </a:lnTo>
                    <a:lnTo>
                      <a:pt x="365" y="39"/>
                    </a:lnTo>
                    <a:lnTo>
                      <a:pt x="359" y="56"/>
                    </a:lnTo>
                    <a:lnTo>
                      <a:pt x="362" y="76"/>
                    </a:lnTo>
                    <a:lnTo>
                      <a:pt x="369" y="90"/>
                    </a:lnTo>
                    <a:lnTo>
                      <a:pt x="365" y="98"/>
                    </a:lnTo>
                    <a:lnTo>
                      <a:pt x="355" y="104"/>
                    </a:lnTo>
                    <a:lnTo>
                      <a:pt x="338" y="105"/>
                    </a:lnTo>
                    <a:lnTo>
                      <a:pt x="321" y="110"/>
                    </a:lnTo>
                    <a:lnTo>
                      <a:pt x="313" y="120"/>
                    </a:lnTo>
                    <a:lnTo>
                      <a:pt x="320" y="139"/>
                    </a:lnTo>
                    <a:lnTo>
                      <a:pt x="343" y="166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2" name="Freeform 42"/>
              <p:cNvSpPr>
                <a:spLocks/>
              </p:cNvSpPr>
              <p:nvPr/>
            </p:nvSpPr>
            <p:spPr bwMode="auto">
              <a:xfrm>
                <a:off x="2586" y="2249"/>
                <a:ext cx="138" cy="152"/>
              </a:xfrm>
              <a:custGeom>
                <a:avLst/>
                <a:gdLst/>
                <a:ahLst/>
                <a:cxnLst>
                  <a:cxn ang="0">
                    <a:pos x="3" y="304"/>
                  </a:cxn>
                  <a:cxn ang="0">
                    <a:pos x="3" y="304"/>
                  </a:cxn>
                  <a:cxn ang="0">
                    <a:pos x="25" y="294"/>
                  </a:cxn>
                  <a:cxn ang="0">
                    <a:pos x="51" y="281"/>
                  </a:cxn>
                  <a:cxn ang="0">
                    <a:pos x="74" y="264"/>
                  </a:cxn>
                  <a:cxn ang="0">
                    <a:pos x="100" y="245"/>
                  </a:cxn>
                  <a:cxn ang="0">
                    <a:pos x="125" y="222"/>
                  </a:cxn>
                  <a:cxn ang="0">
                    <a:pos x="149" y="200"/>
                  </a:cxn>
                  <a:cxn ang="0">
                    <a:pos x="173" y="178"/>
                  </a:cxn>
                  <a:cxn ang="0">
                    <a:pos x="196" y="154"/>
                  </a:cxn>
                  <a:cxn ang="0">
                    <a:pos x="218" y="132"/>
                  </a:cxn>
                  <a:cxn ang="0">
                    <a:pos x="237" y="108"/>
                  </a:cxn>
                  <a:cxn ang="0">
                    <a:pos x="252" y="86"/>
                  </a:cxn>
                  <a:cxn ang="0">
                    <a:pos x="264" y="64"/>
                  </a:cxn>
                  <a:cxn ang="0">
                    <a:pos x="271" y="46"/>
                  </a:cxn>
                  <a:cxn ang="0">
                    <a:pos x="276" y="29"/>
                  </a:cxn>
                  <a:cxn ang="0">
                    <a:pos x="274" y="14"/>
                  </a:cxn>
                  <a:cxn ang="0">
                    <a:pos x="266" y="0"/>
                  </a:cxn>
                  <a:cxn ang="0">
                    <a:pos x="259" y="10"/>
                  </a:cxn>
                  <a:cxn ang="0">
                    <a:pos x="264" y="17"/>
                  </a:cxn>
                  <a:cxn ang="0">
                    <a:pos x="266" y="29"/>
                  </a:cxn>
                  <a:cxn ang="0">
                    <a:pos x="261" y="42"/>
                  </a:cxn>
                  <a:cxn ang="0">
                    <a:pos x="254" y="61"/>
                  </a:cxn>
                  <a:cxn ang="0">
                    <a:pos x="242" y="79"/>
                  </a:cxn>
                  <a:cxn ang="0">
                    <a:pos x="227" y="101"/>
                  </a:cxn>
                  <a:cxn ang="0">
                    <a:pos x="208" y="125"/>
                  </a:cxn>
                  <a:cxn ang="0">
                    <a:pos x="189" y="147"/>
                  </a:cxn>
                  <a:cxn ang="0">
                    <a:pos x="166" y="171"/>
                  </a:cxn>
                  <a:cxn ang="0">
                    <a:pos x="142" y="193"/>
                  </a:cxn>
                  <a:cxn ang="0">
                    <a:pos x="118" y="215"/>
                  </a:cxn>
                  <a:cxn ang="0">
                    <a:pos x="93" y="235"/>
                  </a:cxn>
                  <a:cxn ang="0">
                    <a:pos x="68" y="254"/>
                  </a:cxn>
                  <a:cxn ang="0">
                    <a:pos x="44" y="271"/>
                  </a:cxn>
                  <a:cxn ang="0">
                    <a:pos x="22" y="284"/>
                  </a:cxn>
                  <a:cxn ang="0">
                    <a:pos x="0" y="294"/>
                  </a:cxn>
                  <a:cxn ang="0">
                    <a:pos x="0" y="294"/>
                  </a:cxn>
                  <a:cxn ang="0">
                    <a:pos x="3" y="304"/>
                  </a:cxn>
                </a:cxnLst>
                <a:rect l="0" t="0" r="r" b="b"/>
                <a:pathLst>
                  <a:path w="276" h="304">
                    <a:moveTo>
                      <a:pt x="3" y="304"/>
                    </a:moveTo>
                    <a:lnTo>
                      <a:pt x="3" y="304"/>
                    </a:lnTo>
                    <a:lnTo>
                      <a:pt x="25" y="294"/>
                    </a:lnTo>
                    <a:lnTo>
                      <a:pt x="51" y="281"/>
                    </a:lnTo>
                    <a:lnTo>
                      <a:pt x="74" y="264"/>
                    </a:lnTo>
                    <a:lnTo>
                      <a:pt x="100" y="245"/>
                    </a:lnTo>
                    <a:lnTo>
                      <a:pt x="125" y="222"/>
                    </a:lnTo>
                    <a:lnTo>
                      <a:pt x="149" y="200"/>
                    </a:lnTo>
                    <a:lnTo>
                      <a:pt x="173" y="178"/>
                    </a:lnTo>
                    <a:lnTo>
                      <a:pt x="196" y="154"/>
                    </a:lnTo>
                    <a:lnTo>
                      <a:pt x="218" y="132"/>
                    </a:lnTo>
                    <a:lnTo>
                      <a:pt x="237" y="108"/>
                    </a:lnTo>
                    <a:lnTo>
                      <a:pt x="252" y="86"/>
                    </a:lnTo>
                    <a:lnTo>
                      <a:pt x="264" y="64"/>
                    </a:lnTo>
                    <a:lnTo>
                      <a:pt x="271" y="46"/>
                    </a:lnTo>
                    <a:lnTo>
                      <a:pt x="276" y="29"/>
                    </a:lnTo>
                    <a:lnTo>
                      <a:pt x="274" y="14"/>
                    </a:lnTo>
                    <a:lnTo>
                      <a:pt x="266" y="0"/>
                    </a:lnTo>
                    <a:lnTo>
                      <a:pt x="259" y="10"/>
                    </a:lnTo>
                    <a:lnTo>
                      <a:pt x="264" y="17"/>
                    </a:lnTo>
                    <a:lnTo>
                      <a:pt x="266" y="29"/>
                    </a:lnTo>
                    <a:lnTo>
                      <a:pt x="261" y="42"/>
                    </a:lnTo>
                    <a:lnTo>
                      <a:pt x="254" y="61"/>
                    </a:lnTo>
                    <a:lnTo>
                      <a:pt x="242" y="79"/>
                    </a:lnTo>
                    <a:lnTo>
                      <a:pt x="227" y="101"/>
                    </a:lnTo>
                    <a:lnTo>
                      <a:pt x="208" y="125"/>
                    </a:lnTo>
                    <a:lnTo>
                      <a:pt x="189" y="147"/>
                    </a:lnTo>
                    <a:lnTo>
                      <a:pt x="166" y="171"/>
                    </a:lnTo>
                    <a:lnTo>
                      <a:pt x="142" y="193"/>
                    </a:lnTo>
                    <a:lnTo>
                      <a:pt x="118" y="215"/>
                    </a:lnTo>
                    <a:lnTo>
                      <a:pt x="93" y="235"/>
                    </a:lnTo>
                    <a:lnTo>
                      <a:pt x="68" y="254"/>
                    </a:lnTo>
                    <a:lnTo>
                      <a:pt x="44" y="271"/>
                    </a:lnTo>
                    <a:lnTo>
                      <a:pt x="22" y="284"/>
                    </a:lnTo>
                    <a:lnTo>
                      <a:pt x="0" y="294"/>
                    </a:lnTo>
                    <a:lnTo>
                      <a:pt x="0" y="294"/>
                    </a:lnTo>
                    <a:lnTo>
                      <a:pt x="3" y="3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3" name="Freeform 43"/>
              <p:cNvSpPr>
                <a:spLocks/>
              </p:cNvSpPr>
              <p:nvPr/>
            </p:nvSpPr>
            <p:spPr bwMode="auto">
              <a:xfrm>
                <a:off x="2543" y="2396"/>
                <a:ext cx="100" cy="153"/>
              </a:xfrm>
              <a:custGeom>
                <a:avLst/>
                <a:gdLst/>
                <a:ahLst/>
                <a:cxnLst>
                  <a:cxn ang="0">
                    <a:pos x="199" y="296"/>
                  </a:cxn>
                  <a:cxn ang="0">
                    <a:pos x="199" y="296"/>
                  </a:cxn>
                  <a:cxn ang="0">
                    <a:pos x="116" y="291"/>
                  </a:cxn>
                  <a:cxn ang="0">
                    <a:pos x="61" y="266"/>
                  </a:cxn>
                  <a:cxn ang="0">
                    <a:pos x="27" y="228"/>
                  </a:cxn>
                  <a:cxn ang="0">
                    <a:pos x="10" y="179"/>
                  </a:cxn>
                  <a:cxn ang="0">
                    <a:pos x="11" y="125"/>
                  </a:cxn>
                  <a:cxn ang="0">
                    <a:pos x="27" y="76"/>
                  </a:cxn>
                  <a:cxn ang="0">
                    <a:pos x="54" y="36"/>
                  </a:cxn>
                  <a:cxn ang="0">
                    <a:pos x="89" y="10"/>
                  </a:cxn>
                  <a:cxn ang="0">
                    <a:pos x="86" y="0"/>
                  </a:cxn>
                  <a:cxn ang="0">
                    <a:pos x="47" y="29"/>
                  </a:cxn>
                  <a:cxn ang="0">
                    <a:pos x="17" y="73"/>
                  </a:cxn>
                  <a:cxn ang="0">
                    <a:pos x="1" y="125"/>
                  </a:cxn>
                  <a:cxn ang="0">
                    <a:pos x="0" y="179"/>
                  </a:cxn>
                  <a:cxn ang="0">
                    <a:pos x="17" y="232"/>
                  </a:cxn>
                  <a:cxn ang="0">
                    <a:pos x="54" y="276"/>
                  </a:cxn>
                  <a:cxn ang="0">
                    <a:pos x="116" y="301"/>
                  </a:cxn>
                  <a:cxn ang="0">
                    <a:pos x="199" y="306"/>
                  </a:cxn>
                  <a:cxn ang="0">
                    <a:pos x="199" y="306"/>
                  </a:cxn>
                  <a:cxn ang="0">
                    <a:pos x="199" y="296"/>
                  </a:cxn>
                </a:cxnLst>
                <a:rect l="0" t="0" r="r" b="b"/>
                <a:pathLst>
                  <a:path w="199" h="306">
                    <a:moveTo>
                      <a:pt x="199" y="296"/>
                    </a:moveTo>
                    <a:lnTo>
                      <a:pt x="199" y="296"/>
                    </a:lnTo>
                    <a:lnTo>
                      <a:pt x="116" y="291"/>
                    </a:lnTo>
                    <a:lnTo>
                      <a:pt x="61" y="266"/>
                    </a:lnTo>
                    <a:lnTo>
                      <a:pt x="27" y="228"/>
                    </a:lnTo>
                    <a:lnTo>
                      <a:pt x="10" y="179"/>
                    </a:lnTo>
                    <a:lnTo>
                      <a:pt x="11" y="125"/>
                    </a:lnTo>
                    <a:lnTo>
                      <a:pt x="27" y="76"/>
                    </a:lnTo>
                    <a:lnTo>
                      <a:pt x="54" y="36"/>
                    </a:lnTo>
                    <a:lnTo>
                      <a:pt x="89" y="10"/>
                    </a:lnTo>
                    <a:lnTo>
                      <a:pt x="86" y="0"/>
                    </a:lnTo>
                    <a:lnTo>
                      <a:pt x="47" y="29"/>
                    </a:lnTo>
                    <a:lnTo>
                      <a:pt x="17" y="73"/>
                    </a:lnTo>
                    <a:lnTo>
                      <a:pt x="1" y="125"/>
                    </a:lnTo>
                    <a:lnTo>
                      <a:pt x="0" y="179"/>
                    </a:lnTo>
                    <a:lnTo>
                      <a:pt x="17" y="232"/>
                    </a:lnTo>
                    <a:lnTo>
                      <a:pt x="54" y="276"/>
                    </a:lnTo>
                    <a:lnTo>
                      <a:pt x="116" y="301"/>
                    </a:lnTo>
                    <a:lnTo>
                      <a:pt x="199" y="306"/>
                    </a:lnTo>
                    <a:lnTo>
                      <a:pt x="199" y="306"/>
                    </a:lnTo>
                    <a:lnTo>
                      <a:pt x="199" y="2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4" name="Freeform 44"/>
              <p:cNvSpPr>
                <a:spLocks/>
              </p:cNvSpPr>
              <p:nvPr/>
            </p:nvSpPr>
            <p:spPr bwMode="auto">
              <a:xfrm>
                <a:off x="2643" y="2281"/>
                <a:ext cx="181" cy="268"/>
              </a:xfrm>
              <a:custGeom>
                <a:avLst/>
                <a:gdLst/>
                <a:ahLst/>
                <a:cxnLst>
                  <a:cxn ang="0">
                    <a:pos x="349" y="0"/>
                  </a:cxn>
                  <a:cxn ang="0">
                    <a:pos x="349" y="0"/>
                  </a:cxn>
                  <a:cxn ang="0">
                    <a:pos x="349" y="17"/>
                  </a:cxn>
                  <a:cxn ang="0">
                    <a:pos x="349" y="43"/>
                  </a:cxn>
                  <a:cxn ang="0">
                    <a:pos x="344" y="75"/>
                  </a:cxn>
                  <a:cxn ang="0">
                    <a:pos x="337" y="110"/>
                  </a:cxn>
                  <a:cxn ang="0">
                    <a:pos x="325" y="149"/>
                  </a:cxn>
                  <a:cxn ang="0">
                    <a:pos x="312" y="193"/>
                  </a:cxn>
                  <a:cxn ang="0">
                    <a:pos x="295" y="237"/>
                  </a:cxn>
                  <a:cxn ang="0">
                    <a:pos x="275" y="283"/>
                  </a:cxn>
                  <a:cxn ang="0">
                    <a:pos x="251" y="328"/>
                  </a:cxn>
                  <a:cxn ang="0">
                    <a:pos x="225" y="369"/>
                  </a:cxn>
                  <a:cxn ang="0">
                    <a:pos x="195" y="409"/>
                  </a:cxn>
                  <a:cxn ang="0">
                    <a:pos x="163" y="445"/>
                  </a:cxn>
                  <a:cxn ang="0">
                    <a:pos x="127" y="475"/>
                  </a:cxn>
                  <a:cxn ang="0">
                    <a:pos x="88" y="501"/>
                  </a:cxn>
                  <a:cxn ang="0">
                    <a:pos x="46" y="518"/>
                  </a:cxn>
                  <a:cxn ang="0">
                    <a:pos x="0" y="526"/>
                  </a:cxn>
                  <a:cxn ang="0">
                    <a:pos x="0" y="536"/>
                  </a:cxn>
                  <a:cxn ang="0">
                    <a:pos x="49" y="528"/>
                  </a:cxn>
                  <a:cxn ang="0">
                    <a:pos x="92" y="511"/>
                  </a:cxn>
                  <a:cxn ang="0">
                    <a:pos x="134" y="486"/>
                  </a:cxn>
                  <a:cxn ang="0">
                    <a:pos x="170" y="452"/>
                  </a:cxn>
                  <a:cxn ang="0">
                    <a:pos x="205" y="416"/>
                  </a:cxn>
                  <a:cxn ang="0">
                    <a:pos x="236" y="376"/>
                  </a:cxn>
                  <a:cxn ang="0">
                    <a:pos x="261" y="332"/>
                  </a:cxn>
                  <a:cxn ang="0">
                    <a:pos x="285" y="286"/>
                  </a:cxn>
                  <a:cxn ang="0">
                    <a:pos x="305" y="240"/>
                  </a:cxn>
                  <a:cxn ang="0">
                    <a:pos x="322" y="196"/>
                  </a:cxn>
                  <a:cxn ang="0">
                    <a:pos x="335" y="152"/>
                  </a:cxn>
                  <a:cxn ang="0">
                    <a:pos x="347" y="110"/>
                  </a:cxn>
                  <a:cxn ang="0">
                    <a:pos x="354" y="75"/>
                  </a:cxn>
                  <a:cxn ang="0">
                    <a:pos x="359" y="43"/>
                  </a:cxn>
                  <a:cxn ang="0">
                    <a:pos x="363" y="17"/>
                  </a:cxn>
                  <a:cxn ang="0">
                    <a:pos x="359" y="0"/>
                  </a:cxn>
                  <a:cxn ang="0">
                    <a:pos x="359" y="0"/>
                  </a:cxn>
                  <a:cxn ang="0">
                    <a:pos x="349" y="0"/>
                  </a:cxn>
                </a:cxnLst>
                <a:rect l="0" t="0" r="r" b="b"/>
                <a:pathLst>
                  <a:path w="363" h="536">
                    <a:moveTo>
                      <a:pt x="349" y="0"/>
                    </a:moveTo>
                    <a:lnTo>
                      <a:pt x="349" y="0"/>
                    </a:lnTo>
                    <a:lnTo>
                      <a:pt x="349" y="17"/>
                    </a:lnTo>
                    <a:lnTo>
                      <a:pt x="349" y="43"/>
                    </a:lnTo>
                    <a:lnTo>
                      <a:pt x="344" y="75"/>
                    </a:lnTo>
                    <a:lnTo>
                      <a:pt x="337" y="110"/>
                    </a:lnTo>
                    <a:lnTo>
                      <a:pt x="325" y="149"/>
                    </a:lnTo>
                    <a:lnTo>
                      <a:pt x="312" y="193"/>
                    </a:lnTo>
                    <a:lnTo>
                      <a:pt x="295" y="237"/>
                    </a:lnTo>
                    <a:lnTo>
                      <a:pt x="275" y="283"/>
                    </a:lnTo>
                    <a:lnTo>
                      <a:pt x="251" y="328"/>
                    </a:lnTo>
                    <a:lnTo>
                      <a:pt x="225" y="369"/>
                    </a:lnTo>
                    <a:lnTo>
                      <a:pt x="195" y="409"/>
                    </a:lnTo>
                    <a:lnTo>
                      <a:pt x="163" y="445"/>
                    </a:lnTo>
                    <a:lnTo>
                      <a:pt x="127" y="475"/>
                    </a:lnTo>
                    <a:lnTo>
                      <a:pt x="88" y="501"/>
                    </a:lnTo>
                    <a:lnTo>
                      <a:pt x="46" y="518"/>
                    </a:lnTo>
                    <a:lnTo>
                      <a:pt x="0" y="526"/>
                    </a:lnTo>
                    <a:lnTo>
                      <a:pt x="0" y="536"/>
                    </a:lnTo>
                    <a:lnTo>
                      <a:pt x="49" y="528"/>
                    </a:lnTo>
                    <a:lnTo>
                      <a:pt x="92" y="511"/>
                    </a:lnTo>
                    <a:lnTo>
                      <a:pt x="134" y="486"/>
                    </a:lnTo>
                    <a:lnTo>
                      <a:pt x="170" y="452"/>
                    </a:lnTo>
                    <a:lnTo>
                      <a:pt x="205" y="416"/>
                    </a:lnTo>
                    <a:lnTo>
                      <a:pt x="236" y="376"/>
                    </a:lnTo>
                    <a:lnTo>
                      <a:pt x="261" y="332"/>
                    </a:lnTo>
                    <a:lnTo>
                      <a:pt x="285" y="286"/>
                    </a:lnTo>
                    <a:lnTo>
                      <a:pt x="305" y="240"/>
                    </a:lnTo>
                    <a:lnTo>
                      <a:pt x="322" y="196"/>
                    </a:lnTo>
                    <a:lnTo>
                      <a:pt x="335" y="152"/>
                    </a:lnTo>
                    <a:lnTo>
                      <a:pt x="347" y="110"/>
                    </a:lnTo>
                    <a:lnTo>
                      <a:pt x="354" y="75"/>
                    </a:lnTo>
                    <a:lnTo>
                      <a:pt x="359" y="43"/>
                    </a:lnTo>
                    <a:lnTo>
                      <a:pt x="363" y="17"/>
                    </a:lnTo>
                    <a:lnTo>
                      <a:pt x="359" y="0"/>
                    </a:lnTo>
                    <a:lnTo>
                      <a:pt x="359" y="0"/>
                    </a:lnTo>
                    <a:lnTo>
                      <a:pt x="3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5" name="Freeform 45"/>
              <p:cNvSpPr>
                <a:spLocks/>
              </p:cNvSpPr>
              <p:nvPr/>
            </p:nvSpPr>
            <p:spPr bwMode="auto">
              <a:xfrm>
                <a:off x="2814" y="2221"/>
                <a:ext cx="14" cy="6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2" y="0"/>
                  </a:cxn>
                  <a:cxn ang="0">
                    <a:pos x="5" y="27"/>
                  </a:cxn>
                  <a:cxn ang="0">
                    <a:pos x="0" y="63"/>
                  </a:cxn>
                  <a:cxn ang="0">
                    <a:pos x="4" y="97"/>
                  </a:cxn>
                  <a:cxn ang="0">
                    <a:pos x="7" y="120"/>
                  </a:cxn>
                  <a:cxn ang="0">
                    <a:pos x="17" y="120"/>
                  </a:cxn>
                  <a:cxn ang="0">
                    <a:pos x="14" y="97"/>
                  </a:cxn>
                  <a:cxn ang="0">
                    <a:pos x="14" y="63"/>
                  </a:cxn>
                  <a:cxn ang="0">
                    <a:pos x="15" y="31"/>
                  </a:cxn>
                  <a:cxn ang="0">
                    <a:pos x="29" y="10"/>
                  </a:cxn>
                  <a:cxn ang="0">
                    <a:pos x="29" y="10"/>
                  </a:cxn>
                  <a:cxn ang="0">
                    <a:pos x="22" y="0"/>
                  </a:cxn>
                </a:cxnLst>
                <a:rect l="0" t="0" r="r" b="b"/>
                <a:pathLst>
                  <a:path w="29" h="120">
                    <a:moveTo>
                      <a:pt x="22" y="0"/>
                    </a:moveTo>
                    <a:lnTo>
                      <a:pt x="22" y="0"/>
                    </a:lnTo>
                    <a:lnTo>
                      <a:pt x="5" y="27"/>
                    </a:lnTo>
                    <a:lnTo>
                      <a:pt x="0" y="63"/>
                    </a:lnTo>
                    <a:lnTo>
                      <a:pt x="4" y="97"/>
                    </a:lnTo>
                    <a:lnTo>
                      <a:pt x="7" y="120"/>
                    </a:lnTo>
                    <a:lnTo>
                      <a:pt x="17" y="120"/>
                    </a:lnTo>
                    <a:lnTo>
                      <a:pt x="14" y="97"/>
                    </a:lnTo>
                    <a:lnTo>
                      <a:pt x="14" y="63"/>
                    </a:lnTo>
                    <a:lnTo>
                      <a:pt x="15" y="31"/>
                    </a:lnTo>
                    <a:lnTo>
                      <a:pt x="29" y="10"/>
                    </a:lnTo>
                    <a:lnTo>
                      <a:pt x="29" y="1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6" name="Freeform 46"/>
              <p:cNvSpPr>
                <a:spLocks/>
              </p:cNvSpPr>
              <p:nvPr/>
            </p:nvSpPr>
            <p:spPr bwMode="auto">
              <a:xfrm>
                <a:off x="2825" y="2199"/>
                <a:ext cx="17" cy="27"/>
              </a:xfrm>
              <a:custGeom>
                <a:avLst/>
                <a:gdLst/>
                <a:ahLst/>
                <a:cxnLst>
                  <a:cxn ang="0">
                    <a:pos x="9" y="10"/>
                  </a:cxn>
                  <a:cxn ang="0">
                    <a:pos x="10" y="10"/>
                  </a:cxn>
                  <a:cxn ang="0">
                    <a:pos x="21" y="10"/>
                  </a:cxn>
                  <a:cxn ang="0">
                    <a:pos x="24" y="17"/>
                  </a:cxn>
                  <a:cxn ang="0">
                    <a:pos x="17" y="29"/>
                  </a:cxn>
                  <a:cxn ang="0">
                    <a:pos x="0" y="44"/>
                  </a:cxn>
                  <a:cxn ang="0">
                    <a:pos x="7" y="54"/>
                  </a:cxn>
                  <a:cxn ang="0">
                    <a:pos x="27" y="36"/>
                  </a:cxn>
                  <a:cxn ang="0">
                    <a:pos x="34" y="17"/>
                  </a:cxn>
                  <a:cxn ang="0">
                    <a:pos x="27" y="0"/>
                  </a:cxn>
                  <a:cxn ang="0">
                    <a:pos x="7" y="0"/>
                  </a:cxn>
                  <a:cxn ang="0">
                    <a:pos x="9" y="0"/>
                  </a:cxn>
                  <a:cxn ang="0">
                    <a:pos x="9" y="10"/>
                  </a:cxn>
                </a:cxnLst>
                <a:rect l="0" t="0" r="r" b="b"/>
                <a:pathLst>
                  <a:path w="34" h="54">
                    <a:moveTo>
                      <a:pt x="9" y="10"/>
                    </a:moveTo>
                    <a:lnTo>
                      <a:pt x="10" y="10"/>
                    </a:lnTo>
                    <a:lnTo>
                      <a:pt x="21" y="10"/>
                    </a:lnTo>
                    <a:lnTo>
                      <a:pt x="24" y="17"/>
                    </a:lnTo>
                    <a:lnTo>
                      <a:pt x="17" y="29"/>
                    </a:lnTo>
                    <a:lnTo>
                      <a:pt x="0" y="44"/>
                    </a:lnTo>
                    <a:lnTo>
                      <a:pt x="7" y="54"/>
                    </a:lnTo>
                    <a:lnTo>
                      <a:pt x="27" y="36"/>
                    </a:lnTo>
                    <a:lnTo>
                      <a:pt x="34" y="17"/>
                    </a:lnTo>
                    <a:lnTo>
                      <a:pt x="27" y="0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9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7" name="Freeform 47"/>
              <p:cNvSpPr>
                <a:spLocks/>
              </p:cNvSpPr>
              <p:nvPr/>
            </p:nvSpPr>
            <p:spPr bwMode="auto">
              <a:xfrm>
                <a:off x="2810" y="2191"/>
                <a:ext cx="19" cy="1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15"/>
                  </a:cxn>
                  <a:cxn ang="0">
                    <a:pos x="7" y="27"/>
                  </a:cxn>
                  <a:cxn ang="0">
                    <a:pos x="21" y="30"/>
                  </a:cxn>
                  <a:cxn ang="0">
                    <a:pos x="38" y="25"/>
                  </a:cxn>
                  <a:cxn ang="0">
                    <a:pos x="38" y="15"/>
                  </a:cxn>
                  <a:cxn ang="0">
                    <a:pos x="21" y="17"/>
                  </a:cxn>
                  <a:cxn ang="0">
                    <a:pos x="11" y="17"/>
                  </a:cxn>
                  <a:cxn ang="0">
                    <a:pos x="11" y="15"/>
                  </a:cxn>
                  <a:cxn ang="0">
                    <a:pos x="16" y="3"/>
                  </a:cxn>
                  <a:cxn ang="0">
                    <a:pos x="16" y="3"/>
                  </a:cxn>
                  <a:cxn ang="0">
                    <a:pos x="6" y="0"/>
                  </a:cxn>
                </a:cxnLst>
                <a:rect l="0" t="0" r="r" b="b"/>
                <a:pathLst>
                  <a:path w="38" h="30">
                    <a:moveTo>
                      <a:pt x="6" y="0"/>
                    </a:moveTo>
                    <a:lnTo>
                      <a:pt x="6" y="0"/>
                    </a:lnTo>
                    <a:lnTo>
                      <a:pt x="0" y="15"/>
                    </a:lnTo>
                    <a:lnTo>
                      <a:pt x="7" y="27"/>
                    </a:lnTo>
                    <a:lnTo>
                      <a:pt x="21" y="30"/>
                    </a:lnTo>
                    <a:lnTo>
                      <a:pt x="38" y="25"/>
                    </a:lnTo>
                    <a:lnTo>
                      <a:pt x="38" y="15"/>
                    </a:lnTo>
                    <a:lnTo>
                      <a:pt x="21" y="17"/>
                    </a:lnTo>
                    <a:lnTo>
                      <a:pt x="11" y="17"/>
                    </a:lnTo>
                    <a:lnTo>
                      <a:pt x="11" y="15"/>
                    </a:lnTo>
                    <a:lnTo>
                      <a:pt x="16" y="3"/>
                    </a:lnTo>
                    <a:lnTo>
                      <a:pt x="16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8" name="Freeform 48"/>
              <p:cNvSpPr>
                <a:spLocks/>
              </p:cNvSpPr>
              <p:nvPr/>
            </p:nvSpPr>
            <p:spPr bwMode="auto">
              <a:xfrm>
                <a:off x="2795" y="2171"/>
                <a:ext cx="25" cy="22"/>
              </a:xfrm>
              <a:custGeom>
                <a:avLst/>
                <a:gdLst/>
                <a:ahLst/>
                <a:cxnLst>
                  <a:cxn ang="0">
                    <a:pos x="10" y="22"/>
                  </a:cxn>
                  <a:cxn ang="0">
                    <a:pos x="10" y="22"/>
                  </a:cxn>
                  <a:cxn ang="0">
                    <a:pos x="22" y="11"/>
                  </a:cxn>
                  <a:cxn ang="0">
                    <a:pos x="32" y="14"/>
                  </a:cxn>
                  <a:cxn ang="0">
                    <a:pos x="39" y="22"/>
                  </a:cxn>
                  <a:cxn ang="0">
                    <a:pos x="36" y="41"/>
                  </a:cxn>
                  <a:cxn ang="0">
                    <a:pos x="46" y="44"/>
                  </a:cxn>
                  <a:cxn ang="0">
                    <a:pos x="49" y="22"/>
                  </a:cxn>
                  <a:cxn ang="0">
                    <a:pos x="39" y="4"/>
                  </a:cxn>
                  <a:cxn ang="0">
                    <a:pos x="19" y="0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10" y="22"/>
                  </a:cxn>
                </a:cxnLst>
                <a:rect l="0" t="0" r="r" b="b"/>
                <a:pathLst>
                  <a:path w="49" h="44">
                    <a:moveTo>
                      <a:pt x="10" y="22"/>
                    </a:moveTo>
                    <a:lnTo>
                      <a:pt x="10" y="22"/>
                    </a:lnTo>
                    <a:lnTo>
                      <a:pt x="22" y="11"/>
                    </a:lnTo>
                    <a:lnTo>
                      <a:pt x="32" y="14"/>
                    </a:lnTo>
                    <a:lnTo>
                      <a:pt x="39" y="22"/>
                    </a:lnTo>
                    <a:lnTo>
                      <a:pt x="36" y="41"/>
                    </a:lnTo>
                    <a:lnTo>
                      <a:pt x="46" y="44"/>
                    </a:lnTo>
                    <a:lnTo>
                      <a:pt x="49" y="22"/>
                    </a:lnTo>
                    <a:lnTo>
                      <a:pt x="39" y="4"/>
                    </a:lnTo>
                    <a:lnTo>
                      <a:pt x="19" y="0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09" name="Freeform 49"/>
              <p:cNvSpPr>
                <a:spLocks/>
              </p:cNvSpPr>
              <p:nvPr/>
            </p:nvSpPr>
            <p:spPr bwMode="auto">
              <a:xfrm>
                <a:off x="2777" y="2179"/>
                <a:ext cx="23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22"/>
                  </a:cxn>
                  <a:cxn ang="0">
                    <a:pos x="17" y="32"/>
                  </a:cxn>
                  <a:cxn ang="0">
                    <a:pos x="31" y="26"/>
                  </a:cxn>
                  <a:cxn ang="0">
                    <a:pos x="46" y="5"/>
                  </a:cxn>
                  <a:cxn ang="0">
                    <a:pos x="36" y="2"/>
                  </a:cxn>
                  <a:cxn ang="0">
                    <a:pos x="24" y="19"/>
                  </a:cxn>
                  <a:cxn ang="0">
                    <a:pos x="17" y="22"/>
                  </a:cxn>
                  <a:cxn ang="0">
                    <a:pos x="16" y="19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0"/>
                  </a:cxn>
                </a:cxnLst>
                <a:rect l="0" t="0" r="r" b="b"/>
                <a:pathLst>
                  <a:path w="46" h="32">
                    <a:moveTo>
                      <a:pt x="0" y="0"/>
                    </a:moveTo>
                    <a:lnTo>
                      <a:pt x="0" y="0"/>
                    </a:lnTo>
                    <a:lnTo>
                      <a:pt x="6" y="22"/>
                    </a:lnTo>
                    <a:lnTo>
                      <a:pt x="17" y="32"/>
                    </a:lnTo>
                    <a:lnTo>
                      <a:pt x="31" y="26"/>
                    </a:lnTo>
                    <a:lnTo>
                      <a:pt x="46" y="5"/>
                    </a:lnTo>
                    <a:lnTo>
                      <a:pt x="36" y="2"/>
                    </a:lnTo>
                    <a:lnTo>
                      <a:pt x="24" y="19"/>
                    </a:lnTo>
                    <a:lnTo>
                      <a:pt x="17" y="22"/>
                    </a:lnTo>
                    <a:lnTo>
                      <a:pt x="16" y="19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0" name="Freeform 50"/>
              <p:cNvSpPr>
                <a:spLocks/>
              </p:cNvSpPr>
              <p:nvPr/>
            </p:nvSpPr>
            <p:spPr bwMode="auto">
              <a:xfrm>
                <a:off x="2754" y="2166"/>
                <a:ext cx="28" cy="16"/>
              </a:xfrm>
              <a:custGeom>
                <a:avLst/>
                <a:gdLst/>
                <a:ahLst/>
                <a:cxnLst>
                  <a:cxn ang="0">
                    <a:pos x="10" y="32"/>
                  </a:cxn>
                  <a:cxn ang="0">
                    <a:pos x="10" y="32"/>
                  </a:cxn>
                  <a:cxn ang="0">
                    <a:pos x="12" y="24"/>
                  </a:cxn>
                  <a:cxn ang="0">
                    <a:pos x="15" y="17"/>
                  </a:cxn>
                  <a:cxn ang="0">
                    <a:pos x="19" y="14"/>
                  </a:cxn>
                  <a:cxn ang="0">
                    <a:pos x="27" y="10"/>
                  </a:cxn>
                  <a:cxn ang="0">
                    <a:pos x="36" y="10"/>
                  </a:cxn>
                  <a:cxn ang="0">
                    <a:pos x="41" y="14"/>
                  </a:cxn>
                  <a:cxn ang="0">
                    <a:pos x="44" y="17"/>
                  </a:cxn>
                  <a:cxn ang="0">
                    <a:pos x="47" y="27"/>
                  </a:cxn>
                  <a:cxn ang="0">
                    <a:pos x="58" y="27"/>
                  </a:cxn>
                  <a:cxn ang="0">
                    <a:pos x="54" y="14"/>
                  </a:cxn>
                  <a:cxn ang="0">
                    <a:pos x="47" y="4"/>
                  </a:cxn>
                  <a:cxn ang="0">
                    <a:pos x="36" y="0"/>
                  </a:cxn>
                  <a:cxn ang="0">
                    <a:pos x="27" y="0"/>
                  </a:cxn>
                  <a:cxn ang="0">
                    <a:pos x="15" y="4"/>
                  </a:cxn>
                  <a:cxn ang="0">
                    <a:pos x="5" y="10"/>
                  </a:cxn>
                  <a:cxn ang="0">
                    <a:pos x="2" y="21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10" y="32"/>
                  </a:cxn>
                </a:cxnLst>
                <a:rect l="0" t="0" r="r" b="b"/>
                <a:pathLst>
                  <a:path w="58" h="32">
                    <a:moveTo>
                      <a:pt x="10" y="32"/>
                    </a:moveTo>
                    <a:lnTo>
                      <a:pt x="10" y="32"/>
                    </a:lnTo>
                    <a:lnTo>
                      <a:pt x="12" y="24"/>
                    </a:lnTo>
                    <a:lnTo>
                      <a:pt x="15" y="17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6" y="10"/>
                    </a:lnTo>
                    <a:lnTo>
                      <a:pt x="41" y="14"/>
                    </a:lnTo>
                    <a:lnTo>
                      <a:pt x="44" y="17"/>
                    </a:lnTo>
                    <a:lnTo>
                      <a:pt x="47" y="27"/>
                    </a:lnTo>
                    <a:lnTo>
                      <a:pt x="58" y="27"/>
                    </a:lnTo>
                    <a:lnTo>
                      <a:pt x="54" y="14"/>
                    </a:lnTo>
                    <a:lnTo>
                      <a:pt x="47" y="4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15" y="4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1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1" name="Freeform 51"/>
              <p:cNvSpPr>
                <a:spLocks/>
              </p:cNvSpPr>
              <p:nvPr/>
            </p:nvSpPr>
            <p:spPr bwMode="auto">
              <a:xfrm>
                <a:off x="2738" y="2182"/>
                <a:ext cx="21" cy="17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0" y="16"/>
                  </a:cxn>
                  <a:cxn ang="0">
                    <a:pos x="15" y="33"/>
                  </a:cxn>
                  <a:cxn ang="0">
                    <a:pos x="30" y="34"/>
                  </a:cxn>
                  <a:cxn ang="0">
                    <a:pos x="40" y="19"/>
                  </a:cxn>
                  <a:cxn ang="0">
                    <a:pos x="40" y="0"/>
                  </a:cxn>
                  <a:cxn ang="0">
                    <a:pos x="30" y="0"/>
                  </a:cxn>
                  <a:cxn ang="0">
                    <a:pos x="30" y="19"/>
                  </a:cxn>
                  <a:cxn ang="0">
                    <a:pos x="27" y="24"/>
                  </a:cxn>
                  <a:cxn ang="0">
                    <a:pos x="22" y="22"/>
                  </a:cxn>
                  <a:cxn ang="0">
                    <a:pos x="10" y="9"/>
                  </a:cxn>
                  <a:cxn ang="0">
                    <a:pos x="10" y="11"/>
                  </a:cxn>
                  <a:cxn ang="0">
                    <a:pos x="0" y="14"/>
                  </a:cxn>
                </a:cxnLst>
                <a:rect l="0" t="0" r="r" b="b"/>
                <a:pathLst>
                  <a:path w="40" h="34">
                    <a:moveTo>
                      <a:pt x="0" y="14"/>
                    </a:moveTo>
                    <a:lnTo>
                      <a:pt x="0" y="16"/>
                    </a:lnTo>
                    <a:lnTo>
                      <a:pt x="15" y="33"/>
                    </a:lnTo>
                    <a:lnTo>
                      <a:pt x="30" y="34"/>
                    </a:lnTo>
                    <a:lnTo>
                      <a:pt x="40" y="19"/>
                    </a:lnTo>
                    <a:lnTo>
                      <a:pt x="40" y="0"/>
                    </a:lnTo>
                    <a:lnTo>
                      <a:pt x="30" y="0"/>
                    </a:lnTo>
                    <a:lnTo>
                      <a:pt x="30" y="19"/>
                    </a:lnTo>
                    <a:lnTo>
                      <a:pt x="27" y="24"/>
                    </a:lnTo>
                    <a:lnTo>
                      <a:pt x="22" y="22"/>
                    </a:lnTo>
                    <a:lnTo>
                      <a:pt x="10" y="9"/>
                    </a:lnTo>
                    <a:lnTo>
                      <a:pt x="10" y="11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2" name="Freeform 52"/>
              <p:cNvSpPr>
                <a:spLocks/>
              </p:cNvSpPr>
              <p:nvPr/>
            </p:nvSpPr>
            <p:spPr bwMode="auto">
              <a:xfrm>
                <a:off x="2722" y="2180"/>
                <a:ext cx="21" cy="2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14" y="49"/>
                  </a:cxn>
                  <a:cxn ang="0">
                    <a:pos x="11" y="32"/>
                  </a:cxn>
                  <a:cxn ang="0">
                    <a:pos x="17" y="19"/>
                  </a:cxn>
                  <a:cxn ang="0">
                    <a:pos x="24" y="14"/>
                  </a:cxn>
                  <a:cxn ang="0">
                    <a:pos x="33" y="17"/>
                  </a:cxn>
                  <a:cxn ang="0">
                    <a:pos x="43" y="14"/>
                  </a:cxn>
                  <a:cxn ang="0">
                    <a:pos x="24" y="0"/>
                  </a:cxn>
                  <a:cxn ang="0">
                    <a:pos x="7" y="12"/>
                  </a:cxn>
                  <a:cxn ang="0">
                    <a:pos x="0" y="32"/>
                  </a:cxn>
                  <a:cxn ang="0">
                    <a:pos x="4" y="56"/>
                  </a:cxn>
                  <a:cxn ang="0">
                    <a:pos x="4" y="56"/>
                  </a:cxn>
                  <a:cxn ang="0">
                    <a:pos x="14" y="49"/>
                  </a:cxn>
                </a:cxnLst>
                <a:rect l="0" t="0" r="r" b="b"/>
                <a:pathLst>
                  <a:path w="43" h="56">
                    <a:moveTo>
                      <a:pt x="14" y="49"/>
                    </a:moveTo>
                    <a:lnTo>
                      <a:pt x="14" y="49"/>
                    </a:lnTo>
                    <a:lnTo>
                      <a:pt x="11" y="32"/>
                    </a:lnTo>
                    <a:lnTo>
                      <a:pt x="17" y="19"/>
                    </a:lnTo>
                    <a:lnTo>
                      <a:pt x="24" y="14"/>
                    </a:lnTo>
                    <a:lnTo>
                      <a:pt x="33" y="17"/>
                    </a:lnTo>
                    <a:lnTo>
                      <a:pt x="43" y="14"/>
                    </a:lnTo>
                    <a:lnTo>
                      <a:pt x="24" y="0"/>
                    </a:lnTo>
                    <a:lnTo>
                      <a:pt x="7" y="12"/>
                    </a:lnTo>
                    <a:lnTo>
                      <a:pt x="0" y="32"/>
                    </a:lnTo>
                    <a:lnTo>
                      <a:pt x="4" y="56"/>
                    </a:lnTo>
                    <a:lnTo>
                      <a:pt x="4" y="56"/>
                    </a:lnTo>
                    <a:lnTo>
                      <a:pt x="14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3" name="Freeform 53"/>
              <p:cNvSpPr>
                <a:spLocks/>
              </p:cNvSpPr>
              <p:nvPr/>
            </p:nvSpPr>
            <p:spPr bwMode="auto">
              <a:xfrm>
                <a:off x="2715" y="2205"/>
                <a:ext cx="17" cy="18"/>
              </a:xfrm>
              <a:custGeom>
                <a:avLst/>
                <a:gdLst/>
                <a:ahLst/>
                <a:cxnLst>
                  <a:cxn ang="0">
                    <a:pos x="0" y="37"/>
                  </a:cxn>
                  <a:cxn ang="0">
                    <a:pos x="0" y="37"/>
                  </a:cxn>
                  <a:cxn ang="0">
                    <a:pos x="17" y="36"/>
                  </a:cxn>
                  <a:cxn ang="0">
                    <a:pos x="31" y="29"/>
                  </a:cxn>
                  <a:cxn ang="0">
                    <a:pos x="36" y="17"/>
                  </a:cxn>
                  <a:cxn ang="0">
                    <a:pos x="29" y="0"/>
                  </a:cxn>
                  <a:cxn ang="0">
                    <a:pos x="19" y="7"/>
                  </a:cxn>
                  <a:cxn ang="0">
                    <a:pos x="26" y="17"/>
                  </a:cxn>
                  <a:cxn ang="0">
                    <a:pos x="24" y="22"/>
                  </a:cxn>
                  <a:cxn ang="0">
                    <a:pos x="17" y="25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0" y="37"/>
                  </a:cxn>
                </a:cxnLst>
                <a:rect l="0" t="0" r="r" b="b"/>
                <a:pathLst>
                  <a:path w="36" h="37">
                    <a:moveTo>
                      <a:pt x="0" y="37"/>
                    </a:moveTo>
                    <a:lnTo>
                      <a:pt x="0" y="37"/>
                    </a:lnTo>
                    <a:lnTo>
                      <a:pt x="17" y="36"/>
                    </a:lnTo>
                    <a:lnTo>
                      <a:pt x="31" y="29"/>
                    </a:lnTo>
                    <a:lnTo>
                      <a:pt x="36" y="17"/>
                    </a:lnTo>
                    <a:lnTo>
                      <a:pt x="29" y="0"/>
                    </a:lnTo>
                    <a:lnTo>
                      <a:pt x="19" y="7"/>
                    </a:lnTo>
                    <a:lnTo>
                      <a:pt x="26" y="17"/>
                    </a:lnTo>
                    <a:lnTo>
                      <a:pt x="24" y="22"/>
                    </a:lnTo>
                    <a:lnTo>
                      <a:pt x="17" y="25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4" name="Freeform 54"/>
              <p:cNvSpPr>
                <a:spLocks/>
              </p:cNvSpPr>
              <p:nvPr/>
            </p:nvSpPr>
            <p:spPr bwMode="auto">
              <a:xfrm>
                <a:off x="2699" y="2218"/>
                <a:ext cx="20" cy="36"/>
              </a:xfrm>
              <a:custGeom>
                <a:avLst/>
                <a:gdLst/>
                <a:ahLst/>
                <a:cxnLst>
                  <a:cxn ang="0">
                    <a:pos x="41" y="61"/>
                  </a:cxn>
                  <a:cxn ang="0">
                    <a:pos x="41" y="63"/>
                  </a:cxn>
                  <a:cxn ang="0">
                    <a:pos x="19" y="36"/>
                  </a:cxn>
                  <a:cxn ang="0">
                    <a:pos x="14" y="20"/>
                  </a:cxn>
                  <a:cxn ang="0">
                    <a:pos x="19" y="15"/>
                  </a:cxn>
                  <a:cxn ang="0">
                    <a:pos x="32" y="10"/>
                  </a:cxn>
                  <a:cxn ang="0">
                    <a:pos x="32" y="0"/>
                  </a:cxn>
                  <a:cxn ang="0">
                    <a:pos x="12" y="5"/>
                  </a:cxn>
                  <a:cxn ang="0">
                    <a:pos x="0" y="20"/>
                  </a:cxn>
                  <a:cxn ang="0">
                    <a:pos x="9" y="42"/>
                  </a:cxn>
                  <a:cxn ang="0">
                    <a:pos x="34" y="69"/>
                  </a:cxn>
                  <a:cxn ang="0">
                    <a:pos x="34" y="71"/>
                  </a:cxn>
                  <a:cxn ang="0">
                    <a:pos x="41" y="61"/>
                  </a:cxn>
                </a:cxnLst>
                <a:rect l="0" t="0" r="r" b="b"/>
                <a:pathLst>
                  <a:path w="41" h="71">
                    <a:moveTo>
                      <a:pt x="41" y="61"/>
                    </a:moveTo>
                    <a:lnTo>
                      <a:pt x="41" y="63"/>
                    </a:lnTo>
                    <a:lnTo>
                      <a:pt x="19" y="36"/>
                    </a:lnTo>
                    <a:lnTo>
                      <a:pt x="14" y="20"/>
                    </a:lnTo>
                    <a:lnTo>
                      <a:pt x="19" y="15"/>
                    </a:lnTo>
                    <a:lnTo>
                      <a:pt x="32" y="10"/>
                    </a:lnTo>
                    <a:lnTo>
                      <a:pt x="32" y="0"/>
                    </a:lnTo>
                    <a:lnTo>
                      <a:pt x="12" y="5"/>
                    </a:lnTo>
                    <a:lnTo>
                      <a:pt x="0" y="20"/>
                    </a:lnTo>
                    <a:lnTo>
                      <a:pt x="9" y="42"/>
                    </a:lnTo>
                    <a:lnTo>
                      <a:pt x="34" y="69"/>
                    </a:lnTo>
                    <a:lnTo>
                      <a:pt x="34" y="71"/>
                    </a:lnTo>
                    <a:lnTo>
                      <a:pt x="41" y="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5" name="Freeform 55"/>
              <p:cNvSpPr>
                <a:spLocks/>
              </p:cNvSpPr>
              <p:nvPr/>
            </p:nvSpPr>
            <p:spPr bwMode="auto">
              <a:xfrm>
                <a:off x="2333" y="2346"/>
                <a:ext cx="641" cy="361"/>
              </a:xfrm>
              <a:custGeom>
                <a:avLst/>
                <a:gdLst/>
                <a:ahLst/>
                <a:cxnLst>
                  <a:cxn ang="0">
                    <a:pos x="580" y="6"/>
                  </a:cxn>
                  <a:cxn ang="0">
                    <a:pos x="492" y="19"/>
                  </a:cxn>
                  <a:cxn ang="0">
                    <a:pos x="396" y="41"/>
                  </a:cxn>
                  <a:cxn ang="0">
                    <a:pos x="296" y="73"/>
                  </a:cxn>
                  <a:cxn ang="0">
                    <a:pos x="203" y="117"/>
                  </a:cxn>
                  <a:cxn ang="0">
                    <a:pos x="120" y="170"/>
                  </a:cxn>
                  <a:cxn ang="0">
                    <a:pos x="56" y="232"/>
                  </a:cxn>
                  <a:cxn ang="0">
                    <a:pos x="13" y="305"/>
                  </a:cxn>
                  <a:cxn ang="0">
                    <a:pos x="0" y="386"/>
                  </a:cxn>
                  <a:cxn ang="0">
                    <a:pos x="12" y="462"/>
                  </a:cxn>
                  <a:cxn ang="0">
                    <a:pos x="42" y="530"/>
                  </a:cxn>
                  <a:cxn ang="0">
                    <a:pos x="90" y="589"/>
                  </a:cxn>
                  <a:cxn ang="0">
                    <a:pos x="152" y="636"/>
                  </a:cxn>
                  <a:cxn ang="0">
                    <a:pos x="225" y="675"/>
                  </a:cxn>
                  <a:cxn ang="0">
                    <a:pos x="306" y="702"/>
                  </a:cxn>
                  <a:cxn ang="0">
                    <a:pos x="392" y="719"/>
                  </a:cxn>
                  <a:cxn ang="0">
                    <a:pos x="470" y="722"/>
                  </a:cxn>
                  <a:cxn ang="0">
                    <a:pos x="530" y="717"/>
                  </a:cxn>
                  <a:cxn ang="0">
                    <a:pos x="577" y="707"/>
                  </a:cxn>
                  <a:cxn ang="0">
                    <a:pos x="607" y="692"/>
                  </a:cxn>
                  <a:cxn ang="0">
                    <a:pos x="628" y="689"/>
                  </a:cxn>
                  <a:cxn ang="0">
                    <a:pos x="663" y="695"/>
                  </a:cxn>
                  <a:cxn ang="0">
                    <a:pos x="712" y="697"/>
                  </a:cxn>
                  <a:cxn ang="0">
                    <a:pos x="768" y="694"/>
                  </a:cxn>
                  <a:cxn ang="0">
                    <a:pos x="828" y="685"/>
                  </a:cxn>
                  <a:cxn ang="0">
                    <a:pos x="882" y="668"/>
                  </a:cxn>
                  <a:cxn ang="0">
                    <a:pos x="927" y="641"/>
                  </a:cxn>
                  <a:cxn ang="0">
                    <a:pos x="960" y="606"/>
                  </a:cxn>
                  <a:cxn ang="0">
                    <a:pos x="982" y="592"/>
                  </a:cxn>
                  <a:cxn ang="0">
                    <a:pos x="1022" y="601"/>
                  </a:cxn>
                  <a:cxn ang="0">
                    <a:pos x="1071" y="597"/>
                  </a:cxn>
                  <a:cxn ang="0">
                    <a:pos x="1127" y="582"/>
                  </a:cxn>
                  <a:cxn ang="0">
                    <a:pos x="1180" y="557"/>
                  </a:cxn>
                  <a:cxn ang="0">
                    <a:pos x="1227" y="518"/>
                  </a:cxn>
                  <a:cxn ang="0">
                    <a:pos x="1263" y="471"/>
                  </a:cxn>
                  <a:cxn ang="0">
                    <a:pos x="1281" y="411"/>
                  </a:cxn>
                  <a:cxn ang="0">
                    <a:pos x="1276" y="344"/>
                  </a:cxn>
                  <a:cxn ang="0">
                    <a:pos x="1247" y="273"/>
                  </a:cxn>
                  <a:cxn ang="0">
                    <a:pos x="1200" y="205"/>
                  </a:cxn>
                  <a:cxn ang="0">
                    <a:pos x="1131" y="142"/>
                  </a:cxn>
                  <a:cxn ang="0">
                    <a:pos x="1044" y="88"/>
                  </a:cxn>
                  <a:cxn ang="0">
                    <a:pos x="941" y="44"/>
                  </a:cxn>
                  <a:cxn ang="0">
                    <a:pos x="822" y="14"/>
                  </a:cxn>
                  <a:cxn ang="0">
                    <a:pos x="690" y="0"/>
                  </a:cxn>
                </a:cxnLst>
                <a:rect l="0" t="0" r="r" b="b"/>
                <a:pathLst>
                  <a:path w="1281" h="722">
                    <a:moveTo>
                      <a:pt x="619" y="2"/>
                    </a:moveTo>
                    <a:lnTo>
                      <a:pt x="580" y="6"/>
                    </a:lnTo>
                    <a:lnTo>
                      <a:pt x="538" y="11"/>
                    </a:lnTo>
                    <a:lnTo>
                      <a:pt x="492" y="19"/>
                    </a:lnTo>
                    <a:lnTo>
                      <a:pt x="443" y="29"/>
                    </a:lnTo>
                    <a:lnTo>
                      <a:pt x="396" y="41"/>
                    </a:lnTo>
                    <a:lnTo>
                      <a:pt x="345" y="56"/>
                    </a:lnTo>
                    <a:lnTo>
                      <a:pt x="296" y="73"/>
                    </a:lnTo>
                    <a:lnTo>
                      <a:pt x="249" y="93"/>
                    </a:lnTo>
                    <a:lnTo>
                      <a:pt x="203" y="117"/>
                    </a:lnTo>
                    <a:lnTo>
                      <a:pt x="161" y="141"/>
                    </a:lnTo>
                    <a:lnTo>
                      <a:pt x="120" y="170"/>
                    </a:lnTo>
                    <a:lnTo>
                      <a:pt x="84" y="198"/>
                    </a:lnTo>
                    <a:lnTo>
                      <a:pt x="56" y="232"/>
                    </a:lnTo>
                    <a:lnTo>
                      <a:pt x="30" y="268"/>
                    </a:lnTo>
                    <a:lnTo>
                      <a:pt x="13" y="305"/>
                    </a:lnTo>
                    <a:lnTo>
                      <a:pt x="3" y="345"/>
                    </a:lnTo>
                    <a:lnTo>
                      <a:pt x="0" y="386"/>
                    </a:lnTo>
                    <a:lnTo>
                      <a:pt x="3" y="425"/>
                    </a:lnTo>
                    <a:lnTo>
                      <a:pt x="12" y="462"/>
                    </a:lnTo>
                    <a:lnTo>
                      <a:pt x="23" y="498"/>
                    </a:lnTo>
                    <a:lnTo>
                      <a:pt x="42" y="530"/>
                    </a:lnTo>
                    <a:lnTo>
                      <a:pt x="64" y="560"/>
                    </a:lnTo>
                    <a:lnTo>
                      <a:pt x="90" y="589"/>
                    </a:lnTo>
                    <a:lnTo>
                      <a:pt x="120" y="614"/>
                    </a:lnTo>
                    <a:lnTo>
                      <a:pt x="152" y="636"/>
                    </a:lnTo>
                    <a:lnTo>
                      <a:pt x="188" y="657"/>
                    </a:lnTo>
                    <a:lnTo>
                      <a:pt x="225" y="675"/>
                    </a:lnTo>
                    <a:lnTo>
                      <a:pt x="266" y="690"/>
                    </a:lnTo>
                    <a:lnTo>
                      <a:pt x="306" y="702"/>
                    </a:lnTo>
                    <a:lnTo>
                      <a:pt x="348" y="712"/>
                    </a:lnTo>
                    <a:lnTo>
                      <a:pt x="392" y="719"/>
                    </a:lnTo>
                    <a:lnTo>
                      <a:pt x="437" y="722"/>
                    </a:lnTo>
                    <a:lnTo>
                      <a:pt x="470" y="722"/>
                    </a:lnTo>
                    <a:lnTo>
                      <a:pt x="501" y="721"/>
                    </a:lnTo>
                    <a:lnTo>
                      <a:pt x="530" y="717"/>
                    </a:lnTo>
                    <a:lnTo>
                      <a:pt x="555" y="712"/>
                    </a:lnTo>
                    <a:lnTo>
                      <a:pt x="577" y="707"/>
                    </a:lnTo>
                    <a:lnTo>
                      <a:pt x="594" y="699"/>
                    </a:lnTo>
                    <a:lnTo>
                      <a:pt x="607" y="692"/>
                    </a:lnTo>
                    <a:lnTo>
                      <a:pt x="616" y="685"/>
                    </a:lnTo>
                    <a:lnTo>
                      <a:pt x="628" y="689"/>
                    </a:lnTo>
                    <a:lnTo>
                      <a:pt x="643" y="692"/>
                    </a:lnTo>
                    <a:lnTo>
                      <a:pt x="663" y="695"/>
                    </a:lnTo>
                    <a:lnTo>
                      <a:pt x="687" y="697"/>
                    </a:lnTo>
                    <a:lnTo>
                      <a:pt x="712" y="697"/>
                    </a:lnTo>
                    <a:lnTo>
                      <a:pt x="740" y="697"/>
                    </a:lnTo>
                    <a:lnTo>
                      <a:pt x="768" y="694"/>
                    </a:lnTo>
                    <a:lnTo>
                      <a:pt x="797" y="690"/>
                    </a:lnTo>
                    <a:lnTo>
                      <a:pt x="828" y="685"/>
                    </a:lnTo>
                    <a:lnTo>
                      <a:pt x="855" y="677"/>
                    </a:lnTo>
                    <a:lnTo>
                      <a:pt x="882" y="668"/>
                    </a:lnTo>
                    <a:lnTo>
                      <a:pt x="905" y="657"/>
                    </a:lnTo>
                    <a:lnTo>
                      <a:pt x="927" y="641"/>
                    </a:lnTo>
                    <a:lnTo>
                      <a:pt x="946" y="624"/>
                    </a:lnTo>
                    <a:lnTo>
                      <a:pt x="960" y="606"/>
                    </a:lnTo>
                    <a:lnTo>
                      <a:pt x="968" y="584"/>
                    </a:lnTo>
                    <a:lnTo>
                      <a:pt x="982" y="592"/>
                    </a:lnTo>
                    <a:lnTo>
                      <a:pt x="1000" y="599"/>
                    </a:lnTo>
                    <a:lnTo>
                      <a:pt x="1022" y="601"/>
                    </a:lnTo>
                    <a:lnTo>
                      <a:pt x="1046" y="601"/>
                    </a:lnTo>
                    <a:lnTo>
                      <a:pt x="1071" y="597"/>
                    </a:lnTo>
                    <a:lnTo>
                      <a:pt x="1098" y="592"/>
                    </a:lnTo>
                    <a:lnTo>
                      <a:pt x="1127" y="582"/>
                    </a:lnTo>
                    <a:lnTo>
                      <a:pt x="1154" y="570"/>
                    </a:lnTo>
                    <a:lnTo>
                      <a:pt x="1180" y="557"/>
                    </a:lnTo>
                    <a:lnTo>
                      <a:pt x="1205" y="538"/>
                    </a:lnTo>
                    <a:lnTo>
                      <a:pt x="1227" y="518"/>
                    </a:lnTo>
                    <a:lnTo>
                      <a:pt x="1247" y="496"/>
                    </a:lnTo>
                    <a:lnTo>
                      <a:pt x="1263" y="471"/>
                    </a:lnTo>
                    <a:lnTo>
                      <a:pt x="1274" y="442"/>
                    </a:lnTo>
                    <a:lnTo>
                      <a:pt x="1281" y="411"/>
                    </a:lnTo>
                    <a:lnTo>
                      <a:pt x="1281" y="378"/>
                    </a:lnTo>
                    <a:lnTo>
                      <a:pt x="1276" y="344"/>
                    </a:lnTo>
                    <a:lnTo>
                      <a:pt x="1264" y="308"/>
                    </a:lnTo>
                    <a:lnTo>
                      <a:pt x="1247" y="273"/>
                    </a:lnTo>
                    <a:lnTo>
                      <a:pt x="1227" y="239"/>
                    </a:lnTo>
                    <a:lnTo>
                      <a:pt x="1200" y="205"/>
                    </a:lnTo>
                    <a:lnTo>
                      <a:pt x="1168" y="173"/>
                    </a:lnTo>
                    <a:lnTo>
                      <a:pt x="1131" y="142"/>
                    </a:lnTo>
                    <a:lnTo>
                      <a:pt x="1090" y="114"/>
                    </a:lnTo>
                    <a:lnTo>
                      <a:pt x="1044" y="88"/>
                    </a:lnTo>
                    <a:lnTo>
                      <a:pt x="995" y="65"/>
                    </a:lnTo>
                    <a:lnTo>
                      <a:pt x="941" y="44"/>
                    </a:lnTo>
                    <a:lnTo>
                      <a:pt x="883" y="28"/>
                    </a:lnTo>
                    <a:lnTo>
                      <a:pt x="822" y="14"/>
                    </a:lnTo>
                    <a:lnTo>
                      <a:pt x="758" y="6"/>
                    </a:lnTo>
                    <a:lnTo>
                      <a:pt x="690" y="0"/>
                    </a:lnTo>
                    <a:lnTo>
                      <a:pt x="619" y="2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6" name="Freeform 56"/>
              <p:cNvSpPr>
                <a:spLocks/>
              </p:cNvSpPr>
              <p:nvPr/>
            </p:nvSpPr>
            <p:spPr bwMode="auto">
              <a:xfrm>
                <a:off x="2332" y="2344"/>
                <a:ext cx="311" cy="174"/>
              </a:xfrm>
              <a:custGeom>
                <a:avLst/>
                <a:gdLst/>
                <a:ahLst/>
                <a:cxnLst>
                  <a:cxn ang="0">
                    <a:pos x="10" y="348"/>
                  </a:cxn>
                  <a:cxn ang="0">
                    <a:pos x="10" y="348"/>
                  </a:cxn>
                  <a:cxn ang="0">
                    <a:pos x="20" y="310"/>
                  </a:cxn>
                  <a:cxn ang="0">
                    <a:pos x="37" y="274"/>
                  </a:cxn>
                  <a:cxn ang="0">
                    <a:pos x="63" y="238"/>
                  </a:cxn>
                  <a:cxn ang="0">
                    <a:pos x="90" y="205"/>
                  </a:cxn>
                  <a:cxn ang="0">
                    <a:pos x="125" y="178"/>
                  </a:cxn>
                  <a:cxn ang="0">
                    <a:pos x="166" y="149"/>
                  </a:cxn>
                  <a:cxn ang="0">
                    <a:pos x="207" y="125"/>
                  </a:cxn>
                  <a:cxn ang="0">
                    <a:pos x="252" y="102"/>
                  </a:cxn>
                  <a:cxn ang="0">
                    <a:pos x="300" y="81"/>
                  </a:cxn>
                  <a:cxn ang="0">
                    <a:pos x="349" y="64"/>
                  </a:cxn>
                  <a:cxn ang="0">
                    <a:pos x="400" y="49"/>
                  </a:cxn>
                  <a:cxn ang="0">
                    <a:pos x="445" y="37"/>
                  </a:cxn>
                  <a:cxn ang="0">
                    <a:pos x="494" y="27"/>
                  </a:cxn>
                  <a:cxn ang="0">
                    <a:pos x="540" y="19"/>
                  </a:cxn>
                  <a:cxn ang="0">
                    <a:pos x="582" y="14"/>
                  </a:cxn>
                  <a:cxn ang="0">
                    <a:pos x="621" y="10"/>
                  </a:cxn>
                  <a:cxn ang="0">
                    <a:pos x="621" y="0"/>
                  </a:cxn>
                  <a:cxn ang="0">
                    <a:pos x="582" y="3"/>
                  </a:cxn>
                  <a:cxn ang="0">
                    <a:pos x="540" y="9"/>
                  </a:cxn>
                  <a:cxn ang="0">
                    <a:pos x="494" y="17"/>
                  </a:cxn>
                  <a:cxn ang="0">
                    <a:pos x="445" y="27"/>
                  </a:cxn>
                  <a:cxn ang="0">
                    <a:pos x="396" y="39"/>
                  </a:cxn>
                  <a:cxn ang="0">
                    <a:pos x="345" y="54"/>
                  </a:cxn>
                  <a:cxn ang="0">
                    <a:pos x="296" y="71"/>
                  </a:cxn>
                  <a:cxn ang="0">
                    <a:pos x="249" y="91"/>
                  </a:cxn>
                  <a:cxn ang="0">
                    <a:pos x="203" y="115"/>
                  </a:cxn>
                  <a:cxn ang="0">
                    <a:pos x="159" y="139"/>
                  </a:cxn>
                  <a:cxn ang="0">
                    <a:pos x="119" y="167"/>
                  </a:cxn>
                  <a:cxn ang="0">
                    <a:pos x="83" y="198"/>
                  </a:cxn>
                  <a:cxn ang="0">
                    <a:pos x="53" y="232"/>
                  </a:cxn>
                  <a:cxn ang="0">
                    <a:pos x="27" y="267"/>
                  </a:cxn>
                  <a:cxn ang="0">
                    <a:pos x="10" y="306"/>
                  </a:cxn>
                  <a:cxn ang="0">
                    <a:pos x="0" y="348"/>
                  </a:cxn>
                  <a:cxn ang="0">
                    <a:pos x="0" y="348"/>
                  </a:cxn>
                  <a:cxn ang="0">
                    <a:pos x="10" y="348"/>
                  </a:cxn>
                </a:cxnLst>
                <a:rect l="0" t="0" r="r" b="b"/>
                <a:pathLst>
                  <a:path w="621" h="348">
                    <a:moveTo>
                      <a:pt x="10" y="348"/>
                    </a:moveTo>
                    <a:lnTo>
                      <a:pt x="10" y="348"/>
                    </a:lnTo>
                    <a:lnTo>
                      <a:pt x="20" y="310"/>
                    </a:lnTo>
                    <a:lnTo>
                      <a:pt x="37" y="274"/>
                    </a:lnTo>
                    <a:lnTo>
                      <a:pt x="63" y="238"/>
                    </a:lnTo>
                    <a:lnTo>
                      <a:pt x="90" y="205"/>
                    </a:lnTo>
                    <a:lnTo>
                      <a:pt x="125" y="178"/>
                    </a:lnTo>
                    <a:lnTo>
                      <a:pt x="166" y="149"/>
                    </a:lnTo>
                    <a:lnTo>
                      <a:pt x="207" y="125"/>
                    </a:lnTo>
                    <a:lnTo>
                      <a:pt x="252" y="102"/>
                    </a:lnTo>
                    <a:lnTo>
                      <a:pt x="300" y="81"/>
                    </a:lnTo>
                    <a:lnTo>
                      <a:pt x="349" y="64"/>
                    </a:lnTo>
                    <a:lnTo>
                      <a:pt x="400" y="49"/>
                    </a:lnTo>
                    <a:lnTo>
                      <a:pt x="445" y="37"/>
                    </a:lnTo>
                    <a:lnTo>
                      <a:pt x="494" y="27"/>
                    </a:lnTo>
                    <a:lnTo>
                      <a:pt x="540" y="19"/>
                    </a:lnTo>
                    <a:lnTo>
                      <a:pt x="582" y="14"/>
                    </a:lnTo>
                    <a:lnTo>
                      <a:pt x="621" y="10"/>
                    </a:lnTo>
                    <a:lnTo>
                      <a:pt x="621" y="0"/>
                    </a:lnTo>
                    <a:lnTo>
                      <a:pt x="582" y="3"/>
                    </a:lnTo>
                    <a:lnTo>
                      <a:pt x="540" y="9"/>
                    </a:lnTo>
                    <a:lnTo>
                      <a:pt x="494" y="17"/>
                    </a:lnTo>
                    <a:lnTo>
                      <a:pt x="445" y="27"/>
                    </a:lnTo>
                    <a:lnTo>
                      <a:pt x="396" y="39"/>
                    </a:lnTo>
                    <a:lnTo>
                      <a:pt x="345" y="54"/>
                    </a:lnTo>
                    <a:lnTo>
                      <a:pt x="296" y="71"/>
                    </a:lnTo>
                    <a:lnTo>
                      <a:pt x="249" y="91"/>
                    </a:lnTo>
                    <a:lnTo>
                      <a:pt x="203" y="115"/>
                    </a:lnTo>
                    <a:lnTo>
                      <a:pt x="159" y="139"/>
                    </a:lnTo>
                    <a:lnTo>
                      <a:pt x="119" y="167"/>
                    </a:lnTo>
                    <a:lnTo>
                      <a:pt x="83" y="198"/>
                    </a:lnTo>
                    <a:lnTo>
                      <a:pt x="53" y="232"/>
                    </a:lnTo>
                    <a:lnTo>
                      <a:pt x="27" y="267"/>
                    </a:lnTo>
                    <a:lnTo>
                      <a:pt x="10" y="306"/>
                    </a:lnTo>
                    <a:lnTo>
                      <a:pt x="0" y="348"/>
                    </a:lnTo>
                    <a:lnTo>
                      <a:pt x="0" y="348"/>
                    </a:lnTo>
                    <a:lnTo>
                      <a:pt x="10" y="3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7" name="Freeform 57"/>
              <p:cNvSpPr>
                <a:spLocks/>
              </p:cNvSpPr>
              <p:nvPr/>
            </p:nvSpPr>
            <p:spPr bwMode="auto">
              <a:xfrm>
                <a:off x="2330" y="2518"/>
                <a:ext cx="221" cy="191"/>
              </a:xfrm>
              <a:custGeom>
                <a:avLst/>
                <a:gdLst/>
                <a:ahLst/>
                <a:cxnLst>
                  <a:cxn ang="0">
                    <a:pos x="444" y="372"/>
                  </a:cxn>
                  <a:cxn ang="0">
                    <a:pos x="444" y="372"/>
                  </a:cxn>
                  <a:cxn ang="0">
                    <a:pos x="399" y="369"/>
                  </a:cxn>
                  <a:cxn ang="0">
                    <a:pos x="355" y="362"/>
                  </a:cxn>
                  <a:cxn ang="0">
                    <a:pos x="315" y="352"/>
                  </a:cxn>
                  <a:cxn ang="0">
                    <a:pos x="274" y="340"/>
                  </a:cxn>
                  <a:cxn ang="0">
                    <a:pos x="234" y="325"/>
                  </a:cxn>
                  <a:cxn ang="0">
                    <a:pos x="196" y="306"/>
                  </a:cxn>
                  <a:cxn ang="0">
                    <a:pos x="163" y="286"/>
                  </a:cxn>
                  <a:cxn ang="0">
                    <a:pos x="130" y="264"/>
                  </a:cxn>
                  <a:cxn ang="0">
                    <a:pos x="100" y="241"/>
                  </a:cxn>
                  <a:cxn ang="0">
                    <a:pos x="76" y="212"/>
                  </a:cxn>
                  <a:cxn ang="0">
                    <a:pos x="54" y="181"/>
                  </a:cxn>
                  <a:cxn ang="0">
                    <a:pos x="36" y="151"/>
                  </a:cxn>
                  <a:cxn ang="0">
                    <a:pos x="24" y="115"/>
                  </a:cxn>
                  <a:cxn ang="0">
                    <a:pos x="15" y="80"/>
                  </a:cxn>
                  <a:cxn ang="0">
                    <a:pos x="14" y="41"/>
                  </a:cxn>
                  <a:cxn ang="0">
                    <a:pos x="15" y="0"/>
                  </a:cxn>
                  <a:cxn ang="0">
                    <a:pos x="5" y="0"/>
                  </a:cxn>
                  <a:cxn ang="0">
                    <a:pos x="0" y="41"/>
                  </a:cxn>
                  <a:cxn ang="0">
                    <a:pos x="5" y="80"/>
                  </a:cxn>
                  <a:cxn ang="0">
                    <a:pos x="14" y="119"/>
                  </a:cxn>
                  <a:cxn ang="0">
                    <a:pos x="25" y="154"/>
                  </a:cxn>
                  <a:cxn ang="0">
                    <a:pos x="44" y="188"/>
                  </a:cxn>
                  <a:cxn ang="0">
                    <a:pos x="66" y="219"/>
                  </a:cxn>
                  <a:cxn ang="0">
                    <a:pos x="93" y="247"/>
                  </a:cxn>
                  <a:cxn ang="0">
                    <a:pos x="124" y="274"/>
                  </a:cxn>
                  <a:cxn ang="0">
                    <a:pos x="156" y="296"/>
                  </a:cxn>
                  <a:cxn ang="0">
                    <a:pos x="193" y="317"/>
                  </a:cxn>
                  <a:cxn ang="0">
                    <a:pos x="230" y="335"/>
                  </a:cxn>
                  <a:cxn ang="0">
                    <a:pos x="271" y="350"/>
                  </a:cxn>
                  <a:cxn ang="0">
                    <a:pos x="311" y="362"/>
                  </a:cxn>
                  <a:cxn ang="0">
                    <a:pos x="355" y="372"/>
                  </a:cxn>
                  <a:cxn ang="0">
                    <a:pos x="399" y="379"/>
                  </a:cxn>
                  <a:cxn ang="0">
                    <a:pos x="444" y="383"/>
                  </a:cxn>
                  <a:cxn ang="0">
                    <a:pos x="444" y="383"/>
                  </a:cxn>
                  <a:cxn ang="0">
                    <a:pos x="444" y="372"/>
                  </a:cxn>
                </a:cxnLst>
                <a:rect l="0" t="0" r="r" b="b"/>
                <a:pathLst>
                  <a:path w="444" h="383">
                    <a:moveTo>
                      <a:pt x="444" y="372"/>
                    </a:moveTo>
                    <a:lnTo>
                      <a:pt x="444" y="372"/>
                    </a:lnTo>
                    <a:lnTo>
                      <a:pt x="399" y="369"/>
                    </a:lnTo>
                    <a:lnTo>
                      <a:pt x="355" y="362"/>
                    </a:lnTo>
                    <a:lnTo>
                      <a:pt x="315" y="352"/>
                    </a:lnTo>
                    <a:lnTo>
                      <a:pt x="274" y="340"/>
                    </a:lnTo>
                    <a:lnTo>
                      <a:pt x="234" y="325"/>
                    </a:lnTo>
                    <a:lnTo>
                      <a:pt x="196" y="306"/>
                    </a:lnTo>
                    <a:lnTo>
                      <a:pt x="163" y="286"/>
                    </a:lnTo>
                    <a:lnTo>
                      <a:pt x="130" y="264"/>
                    </a:lnTo>
                    <a:lnTo>
                      <a:pt x="100" y="241"/>
                    </a:lnTo>
                    <a:lnTo>
                      <a:pt x="76" y="212"/>
                    </a:lnTo>
                    <a:lnTo>
                      <a:pt x="54" y="181"/>
                    </a:lnTo>
                    <a:lnTo>
                      <a:pt x="36" y="151"/>
                    </a:lnTo>
                    <a:lnTo>
                      <a:pt x="24" y="115"/>
                    </a:lnTo>
                    <a:lnTo>
                      <a:pt x="15" y="80"/>
                    </a:lnTo>
                    <a:lnTo>
                      <a:pt x="14" y="41"/>
                    </a:lnTo>
                    <a:lnTo>
                      <a:pt x="15" y="0"/>
                    </a:lnTo>
                    <a:lnTo>
                      <a:pt x="5" y="0"/>
                    </a:lnTo>
                    <a:lnTo>
                      <a:pt x="0" y="41"/>
                    </a:lnTo>
                    <a:lnTo>
                      <a:pt x="5" y="80"/>
                    </a:lnTo>
                    <a:lnTo>
                      <a:pt x="14" y="119"/>
                    </a:lnTo>
                    <a:lnTo>
                      <a:pt x="25" y="154"/>
                    </a:lnTo>
                    <a:lnTo>
                      <a:pt x="44" y="188"/>
                    </a:lnTo>
                    <a:lnTo>
                      <a:pt x="66" y="219"/>
                    </a:lnTo>
                    <a:lnTo>
                      <a:pt x="93" y="247"/>
                    </a:lnTo>
                    <a:lnTo>
                      <a:pt x="124" y="274"/>
                    </a:lnTo>
                    <a:lnTo>
                      <a:pt x="156" y="296"/>
                    </a:lnTo>
                    <a:lnTo>
                      <a:pt x="193" y="317"/>
                    </a:lnTo>
                    <a:lnTo>
                      <a:pt x="230" y="335"/>
                    </a:lnTo>
                    <a:lnTo>
                      <a:pt x="271" y="350"/>
                    </a:lnTo>
                    <a:lnTo>
                      <a:pt x="311" y="362"/>
                    </a:lnTo>
                    <a:lnTo>
                      <a:pt x="355" y="372"/>
                    </a:lnTo>
                    <a:lnTo>
                      <a:pt x="399" y="379"/>
                    </a:lnTo>
                    <a:lnTo>
                      <a:pt x="444" y="383"/>
                    </a:lnTo>
                    <a:lnTo>
                      <a:pt x="444" y="383"/>
                    </a:lnTo>
                    <a:lnTo>
                      <a:pt x="444" y="3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8" name="Freeform 58"/>
              <p:cNvSpPr>
                <a:spLocks/>
              </p:cNvSpPr>
              <p:nvPr/>
            </p:nvSpPr>
            <p:spPr bwMode="auto">
              <a:xfrm>
                <a:off x="2551" y="2685"/>
                <a:ext cx="93" cy="25"/>
              </a:xfrm>
              <a:custGeom>
                <a:avLst/>
                <a:gdLst/>
                <a:ahLst/>
                <a:cxnLst>
                  <a:cxn ang="0">
                    <a:pos x="181" y="1"/>
                  </a:cxn>
                  <a:cxn ang="0">
                    <a:pos x="174" y="3"/>
                  </a:cxn>
                  <a:cxn ang="0">
                    <a:pos x="167" y="8"/>
                  </a:cxn>
                  <a:cxn ang="0">
                    <a:pos x="155" y="15"/>
                  </a:cxn>
                  <a:cxn ang="0">
                    <a:pos x="138" y="23"/>
                  </a:cxn>
                  <a:cxn ang="0">
                    <a:pos x="118" y="28"/>
                  </a:cxn>
                  <a:cxn ang="0">
                    <a:pos x="93" y="33"/>
                  </a:cxn>
                  <a:cxn ang="0">
                    <a:pos x="64" y="37"/>
                  </a:cxn>
                  <a:cxn ang="0">
                    <a:pos x="33" y="37"/>
                  </a:cxn>
                  <a:cxn ang="0">
                    <a:pos x="0" y="38"/>
                  </a:cxn>
                  <a:cxn ang="0">
                    <a:pos x="0" y="49"/>
                  </a:cxn>
                  <a:cxn ang="0">
                    <a:pos x="33" y="50"/>
                  </a:cxn>
                  <a:cxn ang="0">
                    <a:pos x="64" y="47"/>
                  </a:cxn>
                  <a:cxn ang="0">
                    <a:pos x="93" y="43"/>
                  </a:cxn>
                  <a:cxn ang="0">
                    <a:pos x="118" y="38"/>
                  </a:cxn>
                  <a:cxn ang="0">
                    <a:pos x="142" y="33"/>
                  </a:cxn>
                  <a:cxn ang="0">
                    <a:pos x="159" y="25"/>
                  </a:cxn>
                  <a:cxn ang="0">
                    <a:pos x="174" y="18"/>
                  </a:cxn>
                  <a:cxn ang="0">
                    <a:pos x="184" y="10"/>
                  </a:cxn>
                  <a:cxn ang="0">
                    <a:pos x="177" y="11"/>
                  </a:cxn>
                  <a:cxn ang="0">
                    <a:pos x="184" y="10"/>
                  </a:cxn>
                  <a:cxn ang="0">
                    <a:pos x="184" y="5"/>
                  </a:cxn>
                  <a:cxn ang="0">
                    <a:pos x="182" y="1"/>
                  </a:cxn>
                  <a:cxn ang="0">
                    <a:pos x="177" y="0"/>
                  </a:cxn>
                  <a:cxn ang="0">
                    <a:pos x="174" y="3"/>
                  </a:cxn>
                  <a:cxn ang="0">
                    <a:pos x="181" y="1"/>
                  </a:cxn>
                </a:cxnLst>
                <a:rect l="0" t="0" r="r" b="b"/>
                <a:pathLst>
                  <a:path w="184" h="50">
                    <a:moveTo>
                      <a:pt x="181" y="1"/>
                    </a:moveTo>
                    <a:lnTo>
                      <a:pt x="174" y="3"/>
                    </a:lnTo>
                    <a:lnTo>
                      <a:pt x="167" y="8"/>
                    </a:lnTo>
                    <a:lnTo>
                      <a:pt x="155" y="15"/>
                    </a:lnTo>
                    <a:lnTo>
                      <a:pt x="138" y="23"/>
                    </a:lnTo>
                    <a:lnTo>
                      <a:pt x="118" y="28"/>
                    </a:lnTo>
                    <a:lnTo>
                      <a:pt x="93" y="33"/>
                    </a:lnTo>
                    <a:lnTo>
                      <a:pt x="64" y="37"/>
                    </a:lnTo>
                    <a:lnTo>
                      <a:pt x="33" y="37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33" y="50"/>
                    </a:lnTo>
                    <a:lnTo>
                      <a:pt x="64" y="47"/>
                    </a:lnTo>
                    <a:lnTo>
                      <a:pt x="93" y="43"/>
                    </a:lnTo>
                    <a:lnTo>
                      <a:pt x="118" y="38"/>
                    </a:lnTo>
                    <a:lnTo>
                      <a:pt x="142" y="33"/>
                    </a:lnTo>
                    <a:lnTo>
                      <a:pt x="159" y="25"/>
                    </a:lnTo>
                    <a:lnTo>
                      <a:pt x="174" y="18"/>
                    </a:lnTo>
                    <a:lnTo>
                      <a:pt x="184" y="10"/>
                    </a:lnTo>
                    <a:lnTo>
                      <a:pt x="177" y="11"/>
                    </a:lnTo>
                    <a:lnTo>
                      <a:pt x="184" y="10"/>
                    </a:lnTo>
                    <a:lnTo>
                      <a:pt x="184" y="5"/>
                    </a:lnTo>
                    <a:lnTo>
                      <a:pt x="182" y="1"/>
                    </a:lnTo>
                    <a:lnTo>
                      <a:pt x="177" y="0"/>
                    </a:lnTo>
                    <a:lnTo>
                      <a:pt x="174" y="3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19" name="Freeform 59"/>
              <p:cNvSpPr>
                <a:spLocks/>
              </p:cNvSpPr>
              <p:nvPr/>
            </p:nvSpPr>
            <p:spPr bwMode="auto">
              <a:xfrm>
                <a:off x="2640" y="2635"/>
                <a:ext cx="180" cy="62"/>
              </a:xfrm>
              <a:custGeom>
                <a:avLst/>
                <a:gdLst/>
                <a:ahLst/>
                <a:cxnLst>
                  <a:cxn ang="0">
                    <a:pos x="357" y="0"/>
                  </a:cxn>
                  <a:cxn ang="0">
                    <a:pos x="349" y="5"/>
                  </a:cxn>
                  <a:cxn ang="0">
                    <a:pos x="340" y="25"/>
                  </a:cxn>
                  <a:cxn ang="0">
                    <a:pos x="329" y="42"/>
                  </a:cxn>
                  <a:cxn ang="0">
                    <a:pos x="310" y="57"/>
                  </a:cxn>
                  <a:cxn ang="0">
                    <a:pos x="288" y="72"/>
                  </a:cxn>
                  <a:cxn ang="0">
                    <a:pos x="266" y="84"/>
                  </a:cxn>
                  <a:cxn ang="0">
                    <a:pos x="239" y="93"/>
                  </a:cxn>
                  <a:cxn ang="0">
                    <a:pos x="214" y="101"/>
                  </a:cxn>
                  <a:cxn ang="0">
                    <a:pos x="183" y="106"/>
                  </a:cxn>
                  <a:cxn ang="0">
                    <a:pos x="154" y="110"/>
                  </a:cxn>
                  <a:cxn ang="0">
                    <a:pos x="126" y="113"/>
                  </a:cxn>
                  <a:cxn ang="0">
                    <a:pos x="98" y="111"/>
                  </a:cxn>
                  <a:cxn ang="0">
                    <a:pos x="73" y="111"/>
                  </a:cxn>
                  <a:cxn ang="0">
                    <a:pos x="49" y="111"/>
                  </a:cxn>
                  <a:cxn ang="0">
                    <a:pos x="29" y="108"/>
                  </a:cxn>
                  <a:cxn ang="0">
                    <a:pos x="14" y="105"/>
                  </a:cxn>
                  <a:cxn ang="0">
                    <a:pos x="4" y="101"/>
                  </a:cxn>
                  <a:cxn ang="0">
                    <a:pos x="0" y="111"/>
                  </a:cxn>
                  <a:cxn ang="0">
                    <a:pos x="14" y="115"/>
                  </a:cxn>
                  <a:cxn ang="0">
                    <a:pos x="29" y="118"/>
                  </a:cxn>
                  <a:cxn ang="0">
                    <a:pos x="49" y="121"/>
                  </a:cxn>
                  <a:cxn ang="0">
                    <a:pos x="73" y="125"/>
                  </a:cxn>
                  <a:cxn ang="0">
                    <a:pos x="98" y="125"/>
                  </a:cxn>
                  <a:cxn ang="0">
                    <a:pos x="126" y="123"/>
                  </a:cxn>
                  <a:cxn ang="0">
                    <a:pos x="154" y="120"/>
                  </a:cxn>
                  <a:cxn ang="0">
                    <a:pos x="183" y="116"/>
                  </a:cxn>
                  <a:cxn ang="0">
                    <a:pos x="214" y="111"/>
                  </a:cxn>
                  <a:cxn ang="0">
                    <a:pos x="242" y="103"/>
                  </a:cxn>
                  <a:cxn ang="0">
                    <a:pos x="269" y="94"/>
                  </a:cxn>
                  <a:cxn ang="0">
                    <a:pos x="295" y="83"/>
                  </a:cxn>
                  <a:cxn ang="0">
                    <a:pos x="317" y="67"/>
                  </a:cxn>
                  <a:cxn ang="0">
                    <a:pos x="335" y="49"/>
                  </a:cxn>
                  <a:cxn ang="0">
                    <a:pos x="351" y="28"/>
                  </a:cxn>
                  <a:cxn ang="0">
                    <a:pos x="359" y="5"/>
                  </a:cxn>
                  <a:cxn ang="0">
                    <a:pos x="351" y="10"/>
                  </a:cxn>
                  <a:cxn ang="0">
                    <a:pos x="359" y="5"/>
                  </a:cxn>
                  <a:cxn ang="0">
                    <a:pos x="357" y="1"/>
                  </a:cxn>
                  <a:cxn ang="0">
                    <a:pos x="354" y="0"/>
                  </a:cxn>
                  <a:cxn ang="0">
                    <a:pos x="351" y="1"/>
                  </a:cxn>
                  <a:cxn ang="0">
                    <a:pos x="349" y="5"/>
                  </a:cxn>
                  <a:cxn ang="0">
                    <a:pos x="357" y="0"/>
                  </a:cxn>
                </a:cxnLst>
                <a:rect l="0" t="0" r="r" b="b"/>
                <a:pathLst>
                  <a:path w="359" h="125">
                    <a:moveTo>
                      <a:pt x="357" y="0"/>
                    </a:moveTo>
                    <a:lnTo>
                      <a:pt x="349" y="5"/>
                    </a:lnTo>
                    <a:lnTo>
                      <a:pt x="340" y="25"/>
                    </a:lnTo>
                    <a:lnTo>
                      <a:pt x="329" y="42"/>
                    </a:lnTo>
                    <a:lnTo>
                      <a:pt x="310" y="57"/>
                    </a:lnTo>
                    <a:lnTo>
                      <a:pt x="288" y="72"/>
                    </a:lnTo>
                    <a:lnTo>
                      <a:pt x="266" y="84"/>
                    </a:lnTo>
                    <a:lnTo>
                      <a:pt x="239" y="93"/>
                    </a:lnTo>
                    <a:lnTo>
                      <a:pt x="214" y="101"/>
                    </a:lnTo>
                    <a:lnTo>
                      <a:pt x="183" y="106"/>
                    </a:lnTo>
                    <a:lnTo>
                      <a:pt x="154" y="110"/>
                    </a:lnTo>
                    <a:lnTo>
                      <a:pt x="126" y="113"/>
                    </a:lnTo>
                    <a:lnTo>
                      <a:pt x="98" y="111"/>
                    </a:lnTo>
                    <a:lnTo>
                      <a:pt x="73" y="111"/>
                    </a:lnTo>
                    <a:lnTo>
                      <a:pt x="49" y="111"/>
                    </a:lnTo>
                    <a:lnTo>
                      <a:pt x="29" y="108"/>
                    </a:lnTo>
                    <a:lnTo>
                      <a:pt x="14" y="105"/>
                    </a:lnTo>
                    <a:lnTo>
                      <a:pt x="4" y="101"/>
                    </a:lnTo>
                    <a:lnTo>
                      <a:pt x="0" y="111"/>
                    </a:lnTo>
                    <a:lnTo>
                      <a:pt x="14" y="115"/>
                    </a:lnTo>
                    <a:lnTo>
                      <a:pt x="29" y="118"/>
                    </a:lnTo>
                    <a:lnTo>
                      <a:pt x="49" y="121"/>
                    </a:lnTo>
                    <a:lnTo>
                      <a:pt x="73" y="125"/>
                    </a:lnTo>
                    <a:lnTo>
                      <a:pt x="98" y="125"/>
                    </a:lnTo>
                    <a:lnTo>
                      <a:pt x="126" y="123"/>
                    </a:lnTo>
                    <a:lnTo>
                      <a:pt x="154" y="120"/>
                    </a:lnTo>
                    <a:lnTo>
                      <a:pt x="183" y="116"/>
                    </a:lnTo>
                    <a:lnTo>
                      <a:pt x="214" y="111"/>
                    </a:lnTo>
                    <a:lnTo>
                      <a:pt x="242" y="103"/>
                    </a:lnTo>
                    <a:lnTo>
                      <a:pt x="269" y="94"/>
                    </a:lnTo>
                    <a:lnTo>
                      <a:pt x="295" y="83"/>
                    </a:lnTo>
                    <a:lnTo>
                      <a:pt x="317" y="67"/>
                    </a:lnTo>
                    <a:lnTo>
                      <a:pt x="335" y="49"/>
                    </a:lnTo>
                    <a:lnTo>
                      <a:pt x="351" y="28"/>
                    </a:lnTo>
                    <a:lnTo>
                      <a:pt x="359" y="5"/>
                    </a:lnTo>
                    <a:lnTo>
                      <a:pt x="351" y="10"/>
                    </a:lnTo>
                    <a:lnTo>
                      <a:pt x="359" y="5"/>
                    </a:lnTo>
                    <a:lnTo>
                      <a:pt x="357" y="1"/>
                    </a:lnTo>
                    <a:lnTo>
                      <a:pt x="354" y="0"/>
                    </a:lnTo>
                    <a:lnTo>
                      <a:pt x="351" y="1"/>
                    </a:lnTo>
                    <a:lnTo>
                      <a:pt x="349" y="5"/>
                    </a:lnTo>
                    <a:lnTo>
                      <a:pt x="35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0" name="Freeform 60"/>
              <p:cNvSpPr>
                <a:spLocks/>
              </p:cNvSpPr>
              <p:nvPr/>
            </p:nvSpPr>
            <p:spPr bwMode="auto">
              <a:xfrm>
                <a:off x="2815" y="2534"/>
                <a:ext cx="161" cy="115"/>
              </a:xfrm>
              <a:custGeom>
                <a:avLst/>
                <a:gdLst/>
                <a:ahLst/>
                <a:cxnLst>
                  <a:cxn ang="0">
                    <a:pos x="311" y="0"/>
                  </a:cxn>
                  <a:cxn ang="0">
                    <a:pos x="311" y="0"/>
                  </a:cxn>
                  <a:cxn ang="0">
                    <a:pos x="311" y="33"/>
                  </a:cxn>
                  <a:cxn ang="0">
                    <a:pos x="304" y="62"/>
                  </a:cxn>
                  <a:cxn ang="0">
                    <a:pos x="292" y="91"/>
                  </a:cxn>
                  <a:cxn ang="0">
                    <a:pos x="277" y="115"/>
                  </a:cxn>
                  <a:cxn ang="0">
                    <a:pos x="259" y="136"/>
                  </a:cxn>
                  <a:cxn ang="0">
                    <a:pos x="237" y="155"/>
                  </a:cxn>
                  <a:cxn ang="0">
                    <a:pos x="211" y="174"/>
                  </a:cxn>
                  <a:cxn ang="0">
                    <a:pos x="188" y="187"/>
                  </a:cxn>
                  <a:cxn ang="0">
                    <a:pos x="160" y="199"/>
                  </a:cxn>
                  <a:cxn ang="0">
                    <a:pos x="132" y="209"/>
                  </a:cxn>
                  <a:cxn ang="0">
                    <a:pos x="106" y="214"/>
                  </a:cxn>
                  <a:cxn ang="0">
                    <a:pos x="81" y="218"/>
                  </a:cxn>
                  <a:cxn ang="0">
                    <a:pos x="57" y="216"/>
                  </a:cxn>
                  <a:cxn ang="0">
                    <a:pos x="35" y="216"/>
                  </a:cxn>
                  <a:cxn ang="0">
                    <a:pos x="18" y="209"/>
                  </a:cxn>
                  <a:cxn ang="0">
                    <a:pos x="6" y="201"/>
                  </a:cxn>
                  <a:cxn ang="0">
                    <a:pos x="0" y="211"/>
                  </a:cxn>
                  <a:cxn ang="0">
                    <a:pos x="15" y="219"/>
                  </a:cxn>
                  <a:cxn ang="0">
                    <a:pos x="35" y="226"/>
                  </a:cxn>
                  <a:cxn ang="0">
                    <a:pos x="57" y="229"/>
                  </a:cxn>
                  <a:cxn ang="0">
                    <a:pos x="81" y="228"/>
                  </a:cxn>
                  <a:cxn ang="0">
                    <a:pos x="106" y="224"/>
                  </a:cxn>
                  <a:cxn ang="0">
                    <a:pos x="135" y="219"/>
                  </a:cxn>
                  <a:cxn ang="0">
                    <a:pos x="164" y="209"/>
                  </a:cxn>
                  <a:cxn ang="0">
                    <a:pos x="191" y="197"/>
                  </a:cxn>
                  <a:cxn ang="0">
                    <a:pos x="218" y="184"/>
                  </a:cxn>
                  <a:cxn ang="0">
                    <a:pos x="243" y="165"/>
                  </a:cxn>
                  <a:cxn ang="0">
                    <a:pos x="265" y="143"/>
                  </a:cxn>
                  <a:cxn ang="0">
                    <a:pos x="287" y="121"/>
                  </a:cxn>
                  <a:cxn ang="0">
                    <a:pos x="303" y="94"/>
                  </a:cxn>
                  <a:cxn ang="0">
                    <a:pos x="314" y="65"/>
                  </a:cxn>
                  <a:cxn ang="0">
                    <a:pos x="321" y="33"/>
                  </a:cxn>
                  <a:cxn ang="0">
                    <a:pos x="321" y="0"/>
                  </a:cxn>
                  <a:cxn ang="0">
                    <a:pos x="321" y="0"/>
                  </a:cxn>
                  <a:cxn ang="0">
                    <a:pos x="311" y="0"/>
                  </a:cxn>
                </a:cxnLst>
                <a:rect l="0" t="0" r="r" b="b"/>
                <a:pathLst>
                  <a:path w="321" h="229">
                    <a:moveTo>
                      <a:pt x="311" y="0"/>
                    </a:moveTo>
                    <a:lnTo>
                      <a:pt x="311" y="0"/>
                    </a:lnTo>
                    <a:lnTo>
                      <a:pt x="311" y="33"/>
                    </a:lnTo>
                    <a:lnTo>
                      <a:pt x="304" y="62"/>
                    </a:lnTo>
                    <a:lnTo>
                      <a:pt x="292" y="91"/>
                    </a:lnTo>
                    <a:lnTo>
                      <a:pt x="277" y="115"/>
                    </a:lnTo>
                    <a:lnTo>
                      <a:pt x="259" y="136"/>
                    </a:lnTo>
                    <a:lnTo>
                      <a:pt x="237" y="155"/>
                    </a:lnTo>
                    <a:lnTo>
                      <a:pt x="211" y="174"/>
                    </a:lnTo>
                    <a:lnTo>
                      <a:pt x="188" y="187"/>
                    </a:lnTo>
                    <a:lnTo>
                      <a:pt x="160" y="199"/>
                    </a:lnTo>
                    <a:lnTo>
                      <a:pt x="132" y="209"/>
                    </a:lnTo>
                    <a:lnTo>
                      <a:pt x="106" y="214"/>
                    </a:lnTo>
                    <a:lnTo>
                      <a:pt x="81" y="218"/>
                    </a:lnTo>
                    <a:lnTo>
                      <a:pt x="57" y="216"/>
                    </a:lnTo>
                    <a:lnTo>
                      <a:pt x="35" y="216"/>
                    </a:lnTo>
                    <a:lnTo>
                      <a:pt x="18" y="209"/>
                    </a:lnTo>
                    <a:lnTo>
                      <a:pt x="6" y="201"/>
                    </a:lnTo>
                    <a:lnTo>
                      <a:pt x="0" y="211"/>
                    </a:lnTo>
                    <a:lnTo>
                      <a:pt x="15" y="219"/>
                    </a:lnTo>
                    <a:lnTo>
                      <a:pt x="35" y="226"/>
                    </a:lnTo>
                    <a:lnTo>
                      <a:pt x="57" y="229"/>
                    </a:lnTo>
                    <a:lnTo>
                      <a:pt x="81" y="228"/>
                    </a:lnTo>
                    <a:lnTo>
                      <a:pt x="106" y="224"/>
                    </a:lnTo>
                    <a:lnTo>
                      <a:pt x="135" y="219"/>
                    </a:lnTo>
                    <a:lnTo>
                      <a:pt x="164" y="209"/>
                    </a:lnTo>
                    <a:lnTo>
                      <a:pt x="191" y="197"/>
                    </a:lnTo>
                    <a:lnTo>
                      <a:pt x="218" y="184"/>
                    </a:lnTo>
                    <a:lnTo>
                      <a:pt x="243" y="165"/>
                    </a:lnTo>
                    <a:lnTo>
                      <a:pt x="265" y="143"/>
                    </a:lnTo>
                    <a:lnTo>
                      <a:pt x="287" y="121"/>
                    </a:lnTo>
                    <a:lnTo>
                      <a:pt x="303" y="94"/>
                    </a:lnTo>
                    <a:lnTo>
                      <a:pt x="314" y="65"/>
                    </a:lnTo>
                    <a:lnTo>
                      <a:pt x="321" y="33"/>
                    </a:lnTo>
                    <a:lnTo>
                      <a:pt x="321" y="0"/>
                    </a:lnTo>
                    <a:lnTo>
                      <a:pt x="321" y="0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1" name="Freeform 61"/>
              <p:cNvSpPr>
                <a:spLocks/>
              </p:cNvSpPr>
              <p:nvPr/>
            </p:nvSpPr>
            <p:spPr bwMode="auto">
              <a:xfrm>
                <a:off x="2643" y="2342"/>
                <a:ext cx="333" cy="192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13"/>
                  </a:cxn>
                  <a:cxn ang="0">
                    <a:pos x="71" y="13"/>
                  </a:cxn>
                  <a:cxn ang="0">
                    <a:pos x="139" y="17"/>
                  </a:cxn>
                  <a:cxn ang="0">
                    <a:pos x="203" y="25"/>
                  </a:cxn>
                  <a:cxn ang="0">
                    <a:pos x="264" y="39"/>
                  </a:cxn>
                  <a:cxn ang="0">
                    <a:pos x="320" y="55"/>
                  </a:cxn>
                  <a:cxn ang="0">
                    <a:pos x="374" y="76"/>
                  </a:cxn>
                  <a:cxn ang="0">
                    <a:pos x="423" y="99"/>
                  </a:cxn>
                  <a:cxn ang="0">
                    <a:pos x="468" y="125"/>
                  </a:cxn>
                  <a:cxn ang="0">
                    <a:pos x="508" y="154"/>
                  </a:cxn>
                  <a:cxn ang="0">
                    <a:pos x="545" y="182"/>
                  </a:cxn>
                  <a:cxn ang="0">
                    <a:pos x="578" y="214"/>
                  </a:cxn>
                  <a:cxn ang="0">
                    <a:pos x="603" y="248"/>
                  </a:cxn>
                  <a:cxn ang="0">
                    <a:pos x="623" y="280"/>
                  </a:cxn>
                  <a:cxn ang="0">
                    <a:pos x="640" y="316"/>
                  </a:cxn>
                  <a:cxn ang="0">
                    <a:pos x="652" y="350"/>
                  </a:cxn>
                  <a:cxn ang="0">
                    <a:pos x="657" y="384"/>
                  </a:cxn>
                  <a:cxn ang="0">
                    <a:pos x="667" y="384"/>
                  </a:cxn>
                  <a:cxn ang="0">
                    <a:pos x="662" y="350"/>
                  </a:cxn>
                  <a:cxn ang="0">
                    <a:pos x="650" y="313"/>
                  </a:cxn>
                  <a:cxn ang="0">
                    <a:pos x="633" y="277"/>
                  </a:cxn>
                  <a:cxn ang="0">
                    <a:pos x="613" y="241"/>
                  </a:cxn>
                  <a:cxn ang="0">
                    <a:pos x="584" y="208"/>
                  </a:cxn>
                  <a:cxn ang="0">
                    <a:pos x="552" y="176"/>
                  </a:cxn>
                  <a:cxn ang="0">
                    <a:pos x="515" y="143"/>
                  </a:cxn>
                  <a:cxn ang="0">
                    <a:pos x="474" y="115"/>
                  </a:cxn>
                  <a:cxn ang="0">
                    <a:pos x="427" y="89"/>
                  </a:cxn>
                  <a:cxn ang="0">
                    <a:pos x="378" y="66"/>
                  </a:cxn>
                  <a:cxn ang="0">
                    <a:pos x="324" y="45"/>
                  </a:cxn>
                  <a:cxn ang="0">
                    <a:pos x="264" y="28"/>
                  </a:cxn>
                  <a:cxn ang="0">
                    <a:pos x="203" y="15"/>
                  </a:cxn>
                  <a:cxn ang="0">
                    <a:pos x="139" y="6"/>
                  </a:cxn>
                  <a:cxn ang="0">
                    <a:pos x="71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13"/>
                  </a:cxn>
                </a:cxnLst>
                <a:rect l="0" t="0" r="r" b="b"/>
                <a:pathLst>
                  <a:path w="667" h="384">
                    <a:moveTo>
                      <a:pt x="0" y="13"/>
                    </a:moveTo>
                    <a:lnTo>
                      <a:pt x="0" y="13"/>
                    </a:lnTo>
                    <a:lnTo>
                      <a:pt x="71" y="13"/>
                    </a:lnTo>
                    <a:lnTo>
                      <a:pt x="139" y="17"/>
                    </a:lnTo>
                    <a:lnTo>
                      <a:pt x="203" y="25"/>
                    </a:lnTo>
                    <a:lnTo>
                      <a:pt x="264" y="39"/>
                    </a:lnTo>
                    <a:lnTo>
                      <a:pt x="320" y="55"/>
                    </a:lnTo>
                    <a:lnTo>
                      <a:pt x="374" y="76"/>
                    </a:lnTo>
                    <a:lnTo>
                      <a:pt x="423" y="99"/>
                    </a:lnTo>
                    <a:lnTo>
                      <a:pt x="468" y="125"/>
                    </a:lnTo>
                    <a:lnTo>
                      <a:pt x="508" y="154"/>
                    </a:lnTo>
                    <a:lnTo>
                      <a:pt x="545" y="182"/>
                    </a:lnTo>
                    <a:lnTo>
                      <a:pt x="578" y="214"/>
                    </a:lnTo>
                    <a:lnTo>
                      <a:pt x="603" y="248"/>
                    </a:lnTo>
                    <a:lnTo>
                      <a:pt x="623" y="280"/>
                    </a:lnTo>
                    <a:lnTo>
                      <a:pt x="640" y="316"/>
                    </a:lnTo>
                    <a:lnTo>
                      <a:pt x="652" y="350"/>
                    </a:lnTo>
                    <a:lnTo>
                      <a:pt x="657" y="384"/>
                    </a:lnTo>
                    <a:lnTo>
                      <a:pt x="667" y="384"/>
                    </a:lnTo>
                    <a:lnTo>
                      <a:pt x="662" y="350"/>
                    </a:lnTo>
                    <a:lnTo>
                      <a:pt x="650" y="313"/>
                    </a:lnTo>
                    <a:lnTo>
                      <a:pt x="633" y="277"/>
                    </a:lnTo>
                    <a:lnTo>
                      <a:pt x="613" y="241"/>
                    </a:lnTo>
                    <a:lnTo>
                      <a:pt x="584" y="208"/>
                    </a:lnTo>
                    <a:lnTo>
                      <a:pt x="552" y="176"/>
                    </a:lnTo>
                    <a:lnTo>
                      <a:pt x="515" y="143"/>
                    </a:lnTo>
                    <a:lnTo>
                      <a:pt x="474" y="115"/>
                    </a:lnTo>
                    <a:lnTo>
                      <a:pt x="427" y="89"/>
                    </a:lnTo>
                    <a:lnTo>
                      <a:pt x="378" y="66"/>
                    </a:lnTo>
                    <a:lnTo>
                      <a:pt x="324" y="45"/>
                    </a:lnTo>
                    <a:lnTo>
                      <a:pt x="264" y="28"/>
                    </a:lnTo>
                    <a:lnTo>
                      <a:pt x="203" y="15"/>
                    </a:lnTo>
                    <a:lnTo>
                      <a:pt x="139" y="6"/>
                    </a:lnTo>
                    <a:lnTo>
                      <a:pt x="71" y="0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2" name="Freeform 62"/>
              <p:cNvSpPr>
                <a:spLocks/>
              </p:cNvSpPr>
              <p:nvPr/>
            </p:nvSpPr>
            <p:spPr bwMode="auto">
              <a:xfrm>
                <a:off x="2555" y="2352"/>
                <a:ext cx="431" cy="353"/>
              </a:xfrm>
              <a:custGeom>
                <a:avLst/>
                <a:gdLst/>
                <a:ahLst/>
                <a:cxnLst>
                  <a:cxn ang="0">
                    <a:pos x="257" y="10"/>
                  </a:cxn>
                  <a:cxn ang="0">
                    <a:pos x="212" y="29"/>
                  </a:cxn>
                  <a:cxn ang="0">
                    <a:pos x="162" y="57"/>
                  </a:cxn>
                  <a:cxn ang="0">
                    <a:pos x="117" y="98"/>
                  </a:cxn>
                  <a:cxn ang="0">
                    <a:pos x="74" y="150"/>
                  </a:cxn>
                  <a:cxn ang="0">
                    <a:pos x="39" y="215"/>
                  </a:cxn>
                  <a:cxn ang="0">
                    <a:pos x="14" y="287"/>
                  </a:cxn>
                  <a:cxn ang="0">
                    <a:pos x="0" y="374"/>
                  </a:cxn>
                  <a:cxn ang="0">
                    <a:pos x="5" y="465"/>
                  </a:cxn>
                  <a:cxn ang="0">
                    <a:pos x="34" y="550"/>
                  </a:cxn>
                  <a:cxn ang="0">
                    <a:pos x="83" y="617"/>
                  </a:cxn>
                  <a:cxn ang="0">
                    <a:pos x="149" y="668"/>
                  </a:cxn>
                  <a:cxn ang="0">
                    <a:pos x="228" y="698"/>
                  </a:cxn>
                  <a:cxn ang="0">
                    <a:pos x="315" y="705"/>
                  </a:cxn>
                  <a:cxn ang="0">
                    <a:pos x="403" y="685"/>
                  </a:cxn>
                  <a:cxn ang="0">
                    <a:pos x="491" y="636"/>
                  </a:cxn>
                  <a:cxn ang="0">
                    <a:pos x="569" y="609"/>
                  </a:cxn>
                  <a:cxn ang="0">
                    <a:pos x="643" y="612"/>
                  </a:cxn>
                  <a:cxn ang="0">
                    <a:pos x="713" y="590"/>
                  </a:cxn>
                  <a:cxn ang="0">
                    <a:pos x="774" y="551"/>
                  </a:cxn>
                  <a:cxn ang="0">
                    <a:pos x="821" y="497"/>
                  </a:cxn>
                  <a:cxn ang="0">
                    <a:pos x="851" y="435"/>
                  </a:cxn>
                  <a:cxn ang="0">
                    <a:pos x="862" y="365"/>
                  </a:cxn>
                  <a:cxn ang="0">
                    <a:pos x="848" y="296"/>
                  </a:cxn>
                  <a:cxn ang="0">
                    <a:pos x="824" y="249"/>
                  </a:cxn>
                  <a:cxn ang="0">
                    <a:pos x="804" y="211"/>
                  </a:cxn>
                  <a:cxn ang="0">
                    <a:pos x="777" y="166"/>
                  </a:cxn>
                  <a:cxn ang="0">
                    <a:pos x="736" y="117"/>
                  </a:cxn>
                  <a:cxn ang="0">
                    <a:pos x="677" y="71"/>
                  </a:cxn>
                  <a:cxn ang="0">
                    <a:pos x="597" y="32"/>
                  </a:cxn>
                  <a:cxn ang="0">
                    <a:pos x="493" y="7"/>
                  </a:cxn>
                  <a:cxn ang="0">
                    <a:pos x="359" y="0"/>
                  </a:cxn>
                </a:cxnLst>
                <a:rect l="0" t="0" r="r" b="b"/>
                <a:pathLst>
                  <a:path w="862" h="705">
                    <a:moveTo>
                      <a:pt x="279" y="7"/>
                    </a:moveTo>
                    <a:lnTo>
                      <a:pt x="257" y="10"/>
                    </a:lnTo>
                    <a:lnTo>
                      <a:pt x="235" y="19"/>
                    </a:lnTo>
                    <a:lnTo>
                      <a:pt x="212" y="29"/>
                    </a:lnTo>
                    <a:lnTo>
                      <a:pt x="186" y="41"/>
                    </a:lnTo>
                    <a:lnTo>
                      <a:pt x="162" y="57"/>
                    </a:lnTo>
                    <a:lnTo>
                      <a:pt x="139" y="76"/>
                    </a:lnTo>
                    <a:lnTo>
                      <a:pt x="117" y="98"/>
                    </a:lnTo>
                    <a:lnTo>
                      <a:pt x="95" y="123"/>
                    </a:lnTo>
                    <a:lnTo>
                      <a:pt x="74" y="150"/>
                    </a:lnTo>
                    <a:lnTo>
                      <a:pt x="56" y="181"/>
                    </a:lnTo>
                    <a:lnTo>
                      <a:pt x="39" y="215"/>
                    </a:lnTo>
                    <a:lnTo>
                      <a:pt x="25" y="250"/>
                    </a:lnTo>
                    <a:lnTo>
                      <a:pt x="14" y="287"/>
                    </a:lnTo>
                    <a:lnTo>
                      <a:pt x="5" y="330"/>
                    </a:lnTo>
                    <a:lnTo>
                      <a:pt x="0" y="374"/>
                    </a:lnTo>
                    <a:lnTo>
                      <a:pt x="0" y="419"/>
                    </a:lnTo>
                    <a:lnTo>
                      <a:pt x="5" y="465"/>
                    </a:lnTo>
                    <a:lnTo>
                      <a:pt x="15" y="509"/>
                    </a:lnTo>
                    <a:lnTo>
                      <a:pt x="34" y="550"/>
                    </a:lnTo>
                    <a:lnTo>
                      <a:pt x="56" y="585"/>
                    </a:lnTo>
                    <a:lnTo>
                      <a:pt x="83" y="617"/>
                    </a:lnTo>
                    <a:lnTo>
                      <a:pt x="115" y="646"/>
                    </a:lnTo>
                    <a:lnTo>
                      <a:pt x="149" y="668"/>
                    </a:lnTo>
                    <a:lnTo>
                      <a:pt x="188" y="686"/>
                    </a:lnTo>
                    <a:lnTo>
                      <a:pt x="228" y="698"/>
                    </a:lnTo>
                    <a:lnTo>
                      <a:pt x="271" y="705"/>
                    </a:lnTo>
                    <a:lnTo>
                      <a:pt x="315" y="705"/>
                    </a:lnTo>
                    <a:lnTo>
                      <a:pt x="359" y="698"/>
                    </a:lnTo>
                    <a:lnTo>
                      <a:pt x="403" y="685"/>
                    </a:lnTo>
                    <a:lnTo>
                      <a:pt x="447" y="663"/>
                    </a:lnTo>
                    <a:lnTo>
                      <a:pt x="491" y="636"/>
                    </a:lnTo>
                    <a:lnTo>
                      <a:pt x="531" y="599"/>
                    </a:lnTo>
                    <a:lnTo>
                      <a:pt x="569" y="609"/>
                    </a:lnTo>
                    <a:lnTo>
                      <a:pt x="608" y="614"/>
                    </a:lnTo>
                    <a:lnTo>
                      <a:pt x="643" y="612"/>
                    </a:lnTo>
                    <a:lnTo>
                      <a:pt x="679" y="604"/>
                    </a:lnTo>
                    <a:lnTo>
                      <a:pt x="713" y="590"/>
                    </a:lnTo>
                    <a:lnTo>
                      <a:pt x="745" y="573"/>
                    </a:lnTo>
                    <a:lnTo>
                      <a:pt x="774" y="551"/>
                    </a:lnTo>
                    <a:lnTo>
                      <a:pt x="799" y="526"/>
                    </a:lnTo>
                    <a:lnTo>
                      <a:pt x="821" y="497"/>
                    </a:lnTo>
                    <a:lnTo>
                      <a:pt x="838" y="467"/>
                    </a:lnTo>
                    <a:lnTo>
                      <a:pt x="851" y="435"/>
                    </a:lnTo>
                    <a:lnTo>
                      <a:pt x="860" y="401"/>
                    </a:lnTo>
                    <a:lnTo>
                      <a:pt x="862" y="365"/>
                    </a:lnTo>
                    <a:lnTo>
                      <a:pt x="858" y="331"/>
                    </a:lnTo>
                    <a:lnTo>
                      <a:pt x="848" y="296"/>
                    </a:lnTo>
                    <a:lnTo>
                      <a:pt x="831" y="262"/>
                    </a:lnTo>
                    <a:lnTo>
                      <a:pt x="824" y="249"/>
                    </a:lnTo>
                    <a:lnTo>
                      <a:pt x="816" y="232"/>
                    </a:lnTo>
                    <a:lnTo>
                      <a:pt x="804" y="211"/>
                    </a:lnTo>
                    <a:lnTo>
                      <a:pt x="792" y="189"/>
                    </a:lnTo>
                    <a:lnTo>
                      <a:pt x="777" y="166"/>
                    </a:lnTo>
                    <a:lnTo>
                      <a:pt x="758" y="142"/>
                    </a:lnTo>
                    <a:lnTo>
                      <a:pt x="736" y="117"/>
                    </a:lnTo>
                    <a:lnTo>
                      <a:pt x="709" y="93"/>
                    </a:lnTo>
                    <a:lnTo>
                      <a:pt x="677" y="71"/>
                    </a:lnTo>
                    <a:lnTo>
                      <a:pt x="640" y="49"/>
                    </a:lnTo>
                    <a:lnTo>
                      <a:pt x="597" y="32"/>
                    </a:lnTo>
                    <a:lnTo>
                      <a:pt x="548" y="17"/>
                    </a:lnTo>
                    <a:lnTo>
                      <a:pt x="493" y="7"/>
                    </a:lnTo>
                    <a:lnTo>
                      <a:pt x="430" y="0"/>
                    </a:lnTo>
                    <a:lnTo>
                      <a:pt x="359" y="0"/>
                    </a:lnTo>
                    <a:lnTo>
                      <a:pt x="279" y="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3" name="Freeform 63"/>
              <p:cNvSpPr>
                <a:spLocks/>
              </p:cNvSpPr>
              <p:nvPr/>
            </p:nvSpPr>
            <p:spPr bwMode="auto">
              <a:xfrm>
                <a:off x="2553" y="2353"/>
                <a:ext cx="142" cy="209"/>
              </a:xfrm>
              <a:custGeom>
                <a:avLst/>
                <a:gdLst/>
                <a:ahLst/>
                <a:cxnLst>
                  <a:cxn ang="0">
                    <a:pos x="10" y="417"/>
                  </a:cxn>
                  <a:cxn ang="0">
                    <a:pos x="10" y="417"/>
                  </a:cxn>
                  <a:cxn ang="0">
                    <a:pos x="10" y="372"/>
                  </a:cxn>
                  <a:cxn ang="0">
                    <a:pos x="15" y="328"/>
                  </a:cxn>
                  <a:cxn ang="0">
                    <a:pos x="24" y="285"/>
                  </a:cxn>
                  <a:cxn ang="0">
                    <a:pos x="35" y="250"/>
                  </a:cxn>
                  <a:cxn ang="0">
                    <a:pos x="49" y="214"/>
                  </a:cxn>
                  <a:cxn ang="0">
                    <a:pos x="66" y="181"/>
                  </a:cxn>
                  <a:cxn ang="0">
                    <a:pos x="85" y="152"/>
                  </a:cxn>
                  <a:cxn ang="0">
                    <a:pos x="105" y="125"/>
                  </a:cxn>
                  <a:cxn ang="0">
                    <a:pos x="125" y="99"/>
                  </a:cxn>
                  <a:cxn ang="0">
                    <a:pos x="147" y="77"/>
                  </a:cxn>
                  <a:cxn ang="0">
                    <a:pos x="171" y="61"/>
                  </a:cxn>
                  <a:cxn ang="0">
                    <a:pos x="195" y="44"/>
                  </a:cxn>
                  <a:cxn ang="0">
                    <a:pos x="218" y="32"/>
                  </a:cxn>
                  <a:cxn ang="0">
                    <a:pos x="242" y="22"/>
                  </a:cxn>
                  <a:cxn ang="0">
                    <a:pos x="264" y="13"/>
                  </a:cxn>
                  <a:cxn ang="0">
                    <a:pos x="284" y="10"/>
                  </a:cxn>
                  <a:cxn ang="0">
                    <a:pos x="284" y="0"/>
                  </a:cxn>
                  <a:cxn ang="0">
                    <a:pos x="261" y="3"/>
                  </a:cxn>
                  <a:cxn ang="0">
                    <a:pos x="239" y="12"/>
                  </a:cxn>
                  <a:cxn ang="0">
                    <a:pos x="215" y="22"/>
                  </a:cxn>
                  <a:cxn ang="0">
                    <a:pos x="188" y="33"/>
                  </a:cxn>
                  <a:cxn ang="0">
                    <a:pos x="164" y="50"/>
                  </a:cxn>
                  <a:cxn ang="0">
                    <a:pos x="140" y="71"/>
                  </a:cxn>
                  <a:cxn ang="0">
                    <a:pos x="118" y="93"/>
                  </a:cxn>
                  <a:cxn ang="0">
                    <a:pos x="95" y="118"/>
                  </a:cxn>
                  <a:cxn ang="0">
                    <a:pos x="74" y="145"/>
                  </a:cxn>
                  <a:cxn ang="0">
                    <a:pos x="56" y="177"/>
                  </a:cxn>
                  <a:cxn ang="0">
                    <a:pos x="39" y="211"/>
                  </a:cxn>
                  <a:cxn ang="0">
                    <a:pos x="25" y="247"/>
                  </a:cxn>
                  <a:cxn ang="0">
                    <a:pos x="13" y="285"/>
                  </a:cxn>
                  <a:cxn ang="0">
                    <a:pos x="5" y="328"/>
                  </a:cxn>
                  <a:cxn ang="0">
                    <a:pos x="0" y="372"/>
                  </a:cxn>
                  <a:cxn ang="0">
                    <a:pos x="0" y="417"/>
                  </a:cxn>
                  <a:cxn ang="0">
                    <a:pos x="0" y="417"/>
                  </a:cxn>
                  <a:cxn ang="0">
                    <a:pos x="10" y="417"/>
                  </a:cxn>
                </a:cxnLst>
                <a:rect l="0" t="0" r="r" b="b"/>
                <a:pathLst>
                  <a:path w="284" h="417">
                    <a:moveTo>
                      <a:pt x="10" y="417"/>
                    </a:moveTo>
                    <a:lnTo>
                      <a:pt x="10" y="417"/>
                    </a:lnTo>
                    <a:lnTo>
                      <a:pt x="10" y="372"/>
                    </a:lnTo>
                    <a:lnTo>
                      <a:pt x="15" y="328"/>
                    </a:lnTo>
                    <a:lnTo>
                      <a:pt x="24" y="285"/>
                    </a:lnTo>
                    <a:lnTo>
                      <a:pt x="35" y="250"/>
                    </a:lnTo>
                    <a:lnTo>
                      <a:pt x="49" y="214"/>
                    </a:lnTo>
                    <a:lnTo>
                      <a:pt x="66" y="181"/>
                    </a:lnTo>
                    <a:lnTo>
                      <a:pt x="85" y="152"/>
                    </a:lnTo>
                    <a:lnTo>
                      <a:pt x="105" y="125"/>
                    </a:lnTo>
                    <a:lnTo>
                      <a:pt x="125" y="99"/>
                    </a:lnTo>
                    <a:lnTo>
                      <a:pt x="147" y="77"/>
                    </a:lnTo>
                    <a:lnTo>
                      <a:pt x="171" y="61"/>
                    </a:lnTo>
                    <a:lnTo>
                      <a:pt x="195" y="44"/>
                    </a:lnTo>
                    <a:lnTo>
                      <a:pt x="218" y="32"/>
                    </a:lnTo>
                    <a:lnTo>
                      <a:pt x="242" y="22"/>
                    </a:lnTo>
                    <a:lnTo>
                      <a:pt x="264" y="13"/>
                    </a:lnTo>
                    <a:lnTo>
                      <a:pt x="284" y="10"/>
                    </a:lnTo>
                    <a:lnTo>
                      <a:pt x="284" y="0"/>
                    </a:lnTo>
                    <a:lnTo>
                      <a:pt x="261" y="3"/>
                    </a:lnTo>
                    <a:lnTo>
                      <a:pt x="239" y="12"/>
                    </a:lnTo>
                    <a:lnTo>
                      <a:pt x="215" y="22"/>
                    </a:lnTo>
                    <a:lnTo>
                      <a:pt x="188" y="33"/>
                    </a:lnTo>
                    <a:lnTo>
                      <a:pt x="164" y="50"/>
                    </a:lnTo>
                    <a:lnTo>
                      <a:pt x="140" y="71"/>
                    </a:lnTo>
                    <a:lnTo>
                      <a:pt x="118" y="93"/>
                    </a:lnTo>
                    <a:lnTo>
                      <a:pt x="95" y="118"/>
                    </a:lnTo>
                    <a:lnTo>
                      <a:pt x="74" y="145"/>
                    </a:lnTo>
                    <a:lnTo>
                      <a:pt x="56" y="177"/>
                    </a:lnTo>
                    <a:lnTo>
                      <a:pt x="39" y="211"/>
                    </a:lnTo>
                    <a:lnTo>
                      <a:pt x="25" y="247"/>
                    </a:lnTo>
                    <a:lnTo>
                      <a:pt x="13" y="285"/>
                    </a:lnTo>
                    <a:lnTo>
                      <a:pt x="5" y="328"/>
                    </a:lnTo>
                    <a:lnTo>
                      <a:pt x="0" y="372"/>
                    </a:lnTo>
                    <a:lnTo>
                      <a:pt x="0" y="417"/>
                    </a:lnTo>
                    <a:lnTo>
                      <a:pt x="0" y="417"/>
                    </a:lnTo>
                    <a:lnTo>
                      <a:pt x="10" y="4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4" name="Freeform 64"/>
              <p:cNvSpPr>
                <a:spLocks/>
              </p:cNvSpPr>
              <p:nvPr/>
            </p:nvSpPr>
            <p:spPr bwMode="auto">
              <a:xfrm>
                <a:off x="2553" y="2562"/>
                <a:ext cx="271" cy="146"/>
              </a:xfrm>
              <a:custGeom>
                <a:avLst/>
                <a:gdLst/>
                <a:ahLst/>
                <a:cxnLst>
                  <a:cxn ang="0">
                    <a:pos x="538" y="174"/>
                  </a:cxn>
                  <a:cxn ang="0">
                    <a:pos x="533" y="176"/>
                  </a:cxn>
                  <a:cxn ang="0">
                    <a:pos x="492" y="212"/>
                  </a:cxn>
                  <a:cxn ang="0">
                    <a:pos x="450" y="239"/>
                  </a:cxn>
                  <a:cxn ang="0">
                    <a:pos x="406" y="261"/>
                  </a:cxn>
                  <a:cxn ang="0">
                    <a:pos x="364" y="274"/>
                  </a:cxn>
                  <a:cxn ang="0">
                    <a:pos x="320" y="281"/>
                  </a:cxn>
                  <a:cxn ang="0">
                    <a:pos x="276" y="281"/>
                  </a:cxn>
                  <a:cxn ang="0">
                    <a:pos x="233" y="274"/>
                  </a:cxn>
                  <a:cxn ang="0">
                    <a:pos x="195" y="262"/>
                  </a:cxn>
                  <a:cxn ang="0">
                    <a:pos x="156" y="244"/>
                  </a:cxn>
                  <a:cxn ang="0">
                    <a:pos x="123" y="222"/>
                  </a:cxn>
                  <a:cxn ang="0">
                    <a:pos x="91" y="195"/>
                  </a:cxn>
                  <a:cxn ang="0">
                    <a:pos x="66" y="163"/>
                  </a:cxn>
                  <a:cxn ang="0">
                    <a:pos x="44" y="129"/>
                  </a:cxn>
                  <a:cxn ang="0">
                    <a:pos x="25" y="88"/>
                  </a:cxn>
                  <a:cxn ang="0">
                    <a:pos x="15" y="46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5" y="46"/>
                  </a:cxn>
                  <a:cxn ang="0">
                    <a:pos x="15" y="92"/>
                  </a:cxn>
                  <a:cxn ang="0">
                    <a:pos x="34" y="132"/>
                  </a:cxn>
                  <a:cxn ang="0">
                    <a:pos x="56" y="169"/>
                  </a:cxn>
                  <a:cxn ang="0">
                    <a:pos x="85" y="202"/>
                  </a:cxn>
                  <a:cxn ang="0">
                    <a:pos x="117" y="232"/>
                  </a:cxn>
                  <a:cxn ang="0">
                    <a:pos x="152" y="254"/>
                  </a:cxn>
                  <a:cxn ang="0">
                    <a:pos x="191" y="273"/>
                  </a:cxn>
                  <a:cxn ang="0">
                    <a:pos x="233" y="284"/>
                  </a:cxn>
                  <a:cxn ang="0">
                    <a:pos x="276" y="291"/>
                  </a:cxn>
                  <a:cxn ang="0">
                    <a:pos x="320" y="291"/>
                  </a:cxn>
                  <a:cxn ang="0">
                    <a:pos x="364" y="284"/>
                  </a:cxn>
                  <a:cxn ang="0">
                    <a:pos x="410" y="271"/>
                  </a:cxn>
                  <a:cxn ang="0">
                    <a:pos x="454" y="249"/>
                  </a:cxn>
                  <a:cxn ang="0">
                    <a:pos x="499" y="222"/>
                  </a:cxn>
                  <a:cxn ang="0">
                    <a:pos x="540" y="183"/>
                  </a:cxn>
                  <a:cxn ang="0">
                    <a:pos x="535" y="185"/>
                  </a:cxn>
                  <a:cxn ang="0">
                    <a:pos x="540" y="183"/>
                  </a:cxn>
                  <a:cxn ang="0">
                    <a:pos x="542" y="180"/>
                  </a:cxn>
                  <a:cxn ang="0">
                    <a:pos x="540" y="176"/>
                  </a:cxn>
                  <a:cxn ang="0">
                    <a:pos x="536" y="174"/>
                  </a:cxn>
                  <a:cxn ang="0">
                    <a:pos x="533" y="176"/>
                  </a:cxn>
                  <a:cxn ang="0">
                    <a:pos x="538" y="174"/>
                  </a:cxn>
                </a:cxnLst>
                <a:rect l="0" t="0" r="r" b="b"/>
                <a:pathLst>
                  <a:path w="542" h="291">
                    <a:moveTo>
                      <a:pt x="538" y="174"/>
                    </a:moveTo>
                    <a:lnTo>
                      <a:pt x="533" y="176"/>
                    </a:lnTo>
                    <a:lnTo>
                      <a:pt x="492" y="212"/>
                    </a:lnTo>
                    <a:lnTo>
                      <a:pt x="450" y="239"/>
                    </a:lnTo>
                    <a:lnTo>
                      <a:pt x="406" y="261"/>
                    </a:lnTo>
                    <a:lnTo>
                      <a:pt x="364" y="274"/>
                    </a:lnTo>
                    <a:lnTo>
                      <a:pt x="320" y="281"/>
                    </a:lnTo>
                    <a:lnTo>
                      <a:pt x="276" y="281"/>
                    </a:lnTo>
                    <a:lnTo>
                      <a:pt x="233" y="274"/>
                    </a:lnTo>
                    <a:lnTo>
                      <a:pt x="195" y="262"/>
                    </a:lnTo>
                    <a:lnTo>
                      <a:pt x="156" y="244"/>
                    </a:lnTo>
                    <a:lnTo>
                      <a:pt x="123" y="222"/>
                    </a:lnTo>
                    <a:lnTo>
                      <a:pt x="91" y="195"/>
                    </a:lnTo>
                    <a:lnTo>
                      <a:pt x="66" y="163"/>
                    </a:lnTo>
                    <a:lnTo>
                      <a:pt x="44" y="129"/>
                    </a:lnTo>
                    <a:lnTo>
                      <a:pt x="25" y="88"/>
                    </a:lnTo>
                    <a:lnTo>
                      <a:pt x="15" y="46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5" y="46"/>
                    </a:lnTo>
                    <a:lnTo>
                      <a:pt x="15" y="92"/>
                    </a:lnTo>
                    <a:lnTo>
                      <a:pt x="34" y="132"/>
                    </a:lnTo>
                    <a:lnTo>
                      <a:pt x="56" y="169"/>
                    </a:lnTo>
                    <a:lnTo>
                      <a:pt x="85" y="202"/>
                    </a:lnTo>
                    <a:lnTo>
                      <a:pt x="117" y="232"/>
                    </a:lnTo>
                    <a:lnTo>
                      <a:pt x="152" y="254"/>
                    </a:lnTo>
                    <a:lnTo>
                      <a:pt x="191" y="273"/>
                    </a:lnTo>
                    <a:lnTo>
                      <a:pt x="233" y="284"/>
                    </a:lnTo>
                    <a:lnTo>
                      <a:pt x="276" y="291"/>
                    </a:lnTo>
                    <a:lnTo>
                      <a:pt x="320" y="291"/>
                    </a:lnTo>
                    <a:lnTo>
                      <a:pt x="364" y="284"/>
                    </a:lnTo>
                    <a:lnTo>
                      <a:pt x="410" y="271"/>
                    </a:lnTo>
                    <a:lnTo>
                      <a:pt x="454" y="249"/>
                    </a:lnTo>
                    <a:lnTo>
                      <a:pt x="499" y="222"/>
                    </a:lnTo>
                    <a:lnTo>
                      <a:pt x="540" y="183"/>
                    </a:lnTo>
                    <a:lnTo>
                      <a:pt x="535" y="185"/>
                    </a:lnTo>
                    <a:lnTo>
                      <a:pt x="540" y="183"/>
                    </a:lnTo>
                    <a:lnTo>
                      <a:pt x="542" y="180"/>
                    </a:lnTo>
                    <a:lnTo>
                      <a:pt x="540" y="176"/>
                    </a:lnTo>
                    <a:lnTo>
                      <a:pt x="536" y="174"/>
                    </a:lnTo>
                    <a:lnTo>
                      <a:pt x="533" y="176"/>
                    </a:lnTo>
                    <a:lnTo>
                      <a:pt x="538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5" name="Freeform 65"/>
              <p:cNvSpPr>
                <a:spLocks/>
              </p:cNvSpPr>
              <p:nvPr/>
            </p:nvSpPr>
            <p:spPr bwMode="auto">
              <a:xfrm>
                <a:off x="2820" y="2482"/>
                <a:ext cx="170" cy="180"/>
              </a:xfrm>
              <a:custGeom>
                <a:avLst/>
                <a:gdLst/>
                <a:ahLst/>
                <a:cxnLst>
                  <a:cxn ang="0">
                    <a:pos x="296" y="6"/>
                  </a:cxn>
                  <a:cxn ang="0">
                    <a:pos x="296" y="6"/>
                  </a:cxn>
                  <a:cxn ang="0">
                    <a:pos x="313" y="39"/>
                  </a:cxn>
                  <a:cxn ang="0">
                    <a:pos x="323" y="72"/>
                  </a:cxn>
                  <a:cxn ang="0">
                    <a:pos x="325" y="106"/>
                  </a:cxn>
                  <a:cxn ang="0">
                    <a:pos x="325" y="142"/>
                  </a:cxn>
                  <a:cxn ang="0">
                    <a:pos x="316" y="174"/>
                  </a:cxn>
                  <a:cxn ang="0">
                    <a:pos x="303" y="206"/>
                  </a:cxn>
                  <a:cxn ang="0">
                    <a:pos x="286" y="235"/>
                  </a:cxn>
                  <a:cxn ang="0">
                    <a:pos x="264" y="263"/>
                  </a:cxn>
                  <a:cxn ang="0">
                    <a:pos x="240" y="287"/>
                  </a:cxn>
                  <a:cxn ang="0">
                    <a:pos x="211" y="309"/>
                  </a:cxn>
                  <a:cxn ang="0">
                    <a:pos x="181" y="326"/>
                  </a:cxn>
                  <a:cxn ang="0">
                    <a:pos x="147" y="340"/>
                  </a:cxn>
                  <a:cxn ang="0">
                    <a:pos x="113" y="348"/>
                  </a:cxn>
                  <a:cxn ang="0">
                    <a:pos x="78" y="350"/>
                  </a:cxn>
                  <a:cxn ang="0">
                    <a:pos x="39" y="345"/>
                  </a:cxn>
                  <a:cxn ang="0">
                    <a:pos x="3" y="334"/>
                  </a:cxn>
                  <a:cxn ang="0">
                    <a:pos x="0" y="345"/>
                  </a:cxn>
                  <a:cxn ang="0">
                    <a:pos x="39" y="355"/>
                  </a:cxn>
                  <a:cxn ang="0">
                    <a:pos x="78" y="360"/>
                  </a:cxn>
                  <a:cxn ang="0">
                    <a:pos x="113" y="358"/>
                  </a:cxn>
                  <a:cxn ang="0">
                    <a:pos x="150" y="350"/>
                  </a:cxn>
                  <a:cxn ang="0">
                    <a:pos x="184" y="336"/>
                  </a:cxn>
                  <a:cxn ang="0">
                    <a:pos x="218" y="319"/>
                  </a:cxn>
                  <a:cxn ang="0">
                    <a:pos x="247" y="297"/>
                  </a:cxn>
                  <a:cxn ang="0">
                    <a:pos x="274" y="270"/>
                  </a:cxn>
                  <a:cxn ang="0">
                    <a:pos x="296" y="241"/>
                  </a:cxn>
                  <a:cxn ang="0">
                    <a:pos x="313" y="209"/>
                  </a:cxn>
                  <a:cxn ang="0">
                    <a:pos x="326" y="177"/>
                  </a:cxn>
                  <a:cxn ang="0">
                    <a:pos x="335" y="142"/>
                  </a:cxn>
                  <a:cxn ang="0">
                    <a:pos x="338" y="106"/>
                  </a:cxn>
                  <a:cxn ang="0">
                    <a:pos x="333" y="72"/>
                  </a:cxn>
                  <a:cxn ang="0">
                    <a:pos x="323" y="35"/>
                  </a:cxn>
                  <a:cxn ang="0">
                    <a:pos x="306" y="0"/>
                  </a:cxn>
                  <a:cxn ang="0">
                    <a:pos x="306" y="0"/>
                  </a:cxn>
                  <a:cxn ang="0">
                    <a:pos x="296" y="6"/>
                  </a:cxn>
                </a:cxnLst>
                <a:rect l="0" t="0" r="r" b="b"/>
                <a:pathLst>
                  <a:path w="338" h="360">
                    <a:moveTo>
                      <a:pt x="296" y="6"/>
                    </a:moveTo>
                    <a:lnTo>
                      <a:pt x="296" y="6"/>
                    </a:lnTo>
                    <a:lnTo>
                      <a:pt x="313" y="39"/>
                    </a:lnTo>
                    <a:lnTo>
                      <a:pt x="323" y="72"/>
                    </a:lnTo>
                    <a:lnTo>
                      <a:pt x="325" y="106"/>
                    </a:lnTo>
                    <a:lnTo>
                      <a:pt x="325" y="142"/>
                    </a:lnTo>
                    <a:lnTo>
                      <a:pt x="316" y="174"/>
                    </a:lnTo>
                    <a:lnTo>
                      <a:pt x="303" y="206"/>
                    </a:lnTo>
                    <a:lnTo>
                      <a:pt x="286" y="235"/>
                    </a:lnTo>
                    <a:lnTo>
                      <a:pt x="264" y="263"/>
                    </a:lnTo>
                    <a:lnTo>
                      <a:pt x="240" y="287"/>
                    </a:lnTo>
                    <a:lnTo>
                      <a:pt x="211" y="309"/>
                    </a:lnTo>
                    <a:lnTo>
                      <a:pt x="181" y="326"/>
                    </a:lnTo>
                    <a:lnTo>
                      <a:pt x="147" y="340"/>
                    </a:lnTo>
                    <a:lnTo>
                      <a:pt x="113" y="348"/>
                    </a:lnTo>
                    <a:lnTo>
                      <a:pt x="78" y="350"/>
                    </a:lnTo>
                    <a:lnTo>
                      <a:pt x="39" y="345"/>
                    </a:lnTo>
                    <a:lnTo>
                      <a:pt x="3" y="334"/>
                    </a:lnTo>
                    <a:lnTo>
                      <a:pt x="0" y="345"/>
                    </a:lnTo>
                    <a:lnTo>
                      <a:pt x="39" y="355"/>
                    </a:lnTo>
                    <a:lnTo>
                      <a:pt x="78" y="360"/>
                    </a:lnTo>
                    <a:lnTo>
                      <a:pt x="113" y="358"/>
                    </a:lnTo>
                    <a:lnTo>
                      <a:pt x="150" y="350"/>
                    </a:lnTo>
                    <a:lnTo>
                      <a:pt x="184" y="336"/>
                    </a:lnTo>
                    <a:lnTo>
                      <a:pt x="218" y="319"/>
                    </a:lnTo>
                    <a:lnTo>
                      <a:pt x="247" y="297"/>
                    </a:lnTo>
                    <a:lnTo>
                      <a:pt x="274" y="270"/>
                    </a:lnTo>
                    <a:lnTo>
                      <a:pt x="296" y="241"/>
                    </a:lnTo>
                    <a:lnTo>
                      <a:pt x="313" y="209"/>
                    </a:lnTo>
                    <a:lnTo>
                      <a:pt x="326" y="177"/>
                    </a:lnTo>
                    <a:lnTo>
                      <a:pt x="335" y="142"/>
                    </a:lnTo>
                    <a:lnTo>
                      <a:pt x="338" y="106"/>
                    </a:lnTo>
                    <a:lnTo>
                      <a:pt x="333" y="72"/>
                    </a:lnTo>
                    <a:lnTo>
                      <a:pt x="323" y="35"/>
                    </a:lnTo>
                    <a:lnTo>
                      <a:pt x="306" y="0"/>
                    </a:lnTo>
                    <a:lnTo>
                      <a:pt x="306" y="0"/>
                    </a:lnTo>
                    <a:lnTo>
                      <a:pt x="29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6" name="Freeform 66"/>
              <p:cNvSpPr>
                <a:spLocks/>
              </p:cNvSpPr>
              <p:nvPr/>
            </p:nvSpPr>
            <p:spPr bwMode="auto">
              <a:xfrm>
                <a:off x="2695" y="2350"/>
                <a:ext cx="279" cy="135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80" y="10"/>
                  </a:cxn>
                  <a:cxn ang="0">
                    <a:pos x="151" y="10"/>
                  </a:cxn>
                  <a:cxn ang="0">
                    <a:pos x="214" y="17"/>
                  </a:cxn>
                  <a:cxn ang="0">
                    <a:pos x="269" y="27"/>
                  </a:cxn>
                  <a:cxn ang="0">
                    <a:pos x="317" y="42"/>
                  </a:cxn>
                  <a:cxn ang="0">
                    <a:pos x="359" y="59"/>
                  </a:cxn>
                  <a:cxn ang="0">
                    <a:pos x="395" y="81"/>
                  </a:cxn>
                  <a:cxn ang="0">
                    <a:pos x="427" y="103"/>
                  </a:cxn>
                  <a:cxn ang="0">
                    <a:pos x="454" y="125"/>
                  </a:cxn>
                  <a:cxn ang="0">
                    <a:pos x="474" y="150"/>
                  </a:cxn>
                  <a:cxn ang="0">
                    <a:pos x="493" y="174"/>
                  </a:cxn>
                  <a:cxn ang="0">
                    <a:pos x="508" y="198"/>
                  </a:cxn>
                  <a:cxn ang="0">
                    <a:pos x="520" y="218"/>
                  </a:cxn>
                  <a:cxn ang="0">
                    <a:pos x="532" y="238"/>
                  </a:cxn>
                  <a:cxn ang="0">
                    <a:pos x="540" y="255"/>
                  </a:cxn>
                  <a:cxn ang="0">
                    <a:pos x="547" y="270"/>
                  </a:cxn>
                  <a:cxn ang="0">
                    <a:pos x="557" y="264"/>
                  </a:cxn>
                  <a:cxn ang="0">
                    <a:pos x="550" y="252"/>
                  </a:cxn>
                  <a:cxn ang="0">
                    <a:pos x="542" y="235"/>
                  </a:cxn>
                  <a:cxn ang="0">
                    <a:pos x="530" y="215"/>
                  </a:cxn>
                  <a:cxn ang="0">
                    <a:pos x="518" y="191"/>
                  </a:cxn>
                  <a:cxn ang="0">
                    <a:pos x="503" y="167"/>
                  </a:cxn>
                  <a:cxn ang="0">
                    <a:pos x="484" y="144"/>
                  </a:cxn>
                  <a:cxn ang="0">
                    <a:pos x="461" y="118"/>
                  </a:cxn>
                  <a:cxn ang="0">
                    <a:pos x="434" y="93"/>
                  </a:cxn>
                  <a:cxn ang="0">
                    <a:pos x="401" y="71"/>
                  </a:cxn>
                  <a:cxn ang="0">
                    <a:pos x="363" y="49"/>
                  </a:cxn>
                  <a:cxn ang="0">
                    <a:pos x="320" y="32"/>
                  </a:cxn>
                  <a:cxn ang="0">
                    <a:pos x="269" y="17"/>
                  </a:cxn>
                  <a:cxn ang="0">
                    <a:pos x="214" y="7"/>
                  </a:cxn>
                  <a:cxn ang="0">
                    <a:pos x="151" y="0"/>
                  </a:cxn>
                  <a:cxn ang="0">
                    <a:pos x="80" y="0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17"/>
                  </a:cxn>
                </a:cxnLst>
                <a:rect l="0" t="0" r="r" b="b"/>
                <a:pathLst>
                  <a:path w="557" h="270">
                    <a:moveTo>
                      <a:pt x="0" y="17"/>
                    </a:moveTo>
                    <a:lnTo>
                      <a:pt x="0" y="17"/>
                    </a:lnTo>
                    <a:lnTo>
                      <a:pt x="80" y="10"/>
                    </a:lnTo>
                    <a:lnTo>
                      <a:pt x="151" y="10"/>
                    </a:lnTo>
                    <a:lnTo>
                      <a:pt x="214" y="17"/>
                    </a:lnTo>
                    <a:lnTo>
                      <a:pt x="269" y="27"/>
                    </a:lnTo>
                    <a:lnTo>
                      <a:pt x="317" y="42"/>
                    </a:lnTo>
                    <a:lnTo>
                      <a:pt x="359" y="59"/>
                    </a:lnTo>
                    <a:lnTo>
                      <a:pt x="395" y="81"/>
                    </a:lnTo>
                    <a:lnTo>
                      <a:pt x="427" y="103"/>
                    </a:lnTo>
                    <a:lnTo>
                      <a:pt x="454" y="125"/>
                    </a:lnTo>
                    <a:lnTo>
                      <a:pt x="474" y="150"/>
                    </a:lnTo>
                    <a:lnTo>
                      <a:pt x="493" y="174"/>
                    </a:lnTo>
                    <a:lnTo>
                      <a:pt x="508" y="198"/>
                    </a:lnTo>
                    <a:lnTo>
                      <a:pt x="520" y="218"/>
                    </a:lnTo>
                    <a:lnTo>
                      <a:pt x="532" y="238"/>
                    </a:lnTo>
                    <a:lnTo>
                      <a:pt x="540" y="255"/>
                    </a:lnTo>
                    <a:lnTo>
                      <a:pt x="547" y="270"/>
                    </a:lnTo>
                    <a:lnTo>
                      <a:pt x="557" y="264"/>
                    </a:lnTo>
                    <a:lnTo>
                      <a:pt x="550" y="252"/>
                    </a:lnTo>
                    <a:lnTo>
                      <a:pt x="542" y="235"/>
                    </a:lnTo>
                    <a:lnTo>
                      <a:pt x="530" y="215"/>
                    </a:lnTo>
                    <a:lnTo>
                      <a:pt x="518" y="191"/>
                    </a:lnTo>
                    <a:lnTo>
                      <a:pt x="503" y="167"/>
                    </a:lnTo>
                    <a:lnTo>
                      <a:pt x="484" y="144"/>
                    </a:lnTo>
                    <a:lnTo>
                      <a:pt x="461" y="118"/>
                    </a:lnTo>
                    <a:lnTo>
                      <a:pt x="434" y="93"/>
                    </a:lnTo>
                    <a:lnTo>
                      <a:pt x="401" y="71"/>
                    </a:lnTo>
                    <a:lnTo>
                      <a:pt x="363" y="49"/>
                    </a:lnTo>
                    <a:lnTo>
                      <a:pt x="320" y="32"/>
                    </a:lnTo>
                    <a:lnTo>
                      <a:pt x="269" y="17"/>
                    </a:lnTo>
                    <a:lnTo>
                      <a:pt x="214" y="7"/>
                    </a:lnTo>
                    <a:lnTo>
                      <a:pt x="151" y="0"/>
                    </a:lnTo>
                    <a:lnTo>
                      <a:pt x="80" y="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7" name="Freeform 67"/>
              <p:cNvSpPr>
                <a:spLocks/>
              </p:cNvSpPr>
              <p:nvPr/>
            </p:nvSpPr>
            <p:spPr bwMode="auto">
              <a:xfrm>
                <a:off x="2666" y="2337"/>
                <a:ext cx="220" cy="262"/>
              </a:xfrm>
              <a:custGeom>
                <a:avLst/>
                <a:gdLst/>
                <a:ahLst/>
                <a:cxnLst>
                  <a:cxn ang="0">
                    <a:pos x="269" y="13"/>
                  </a:cxn>
                  <a:cxn ang="0">
                    <a:pos x="235" y="27"/>
                  </a:cxn>
                  <a:cxn ang="0">
                    <a:pos x="196" y="47"/>
                  </a:cxn>
                  <a:cxn ang="0">
                    <a:pos x="155" y="74"/>
                  </a:cxn>
                  <a:cxn ang="0">
                    <a:pos x="115" y="106"/>
                  </a:cxn>
                  <a:cxn ang="0">
                    <a:pos x="76" y="148"/>
                  </a:cxn>
                  <a:cxn ang="0">
                    <a:pos x="42" y="197"/>
                  </a:cxn>
                  <a:cxn ang="0">
                    <a:pos x="17" y="255"/>
                  </a:cxn>
                  <a:cxn ang="0">
                    <a:pos x="1" y="321"/>
                  </a:cxn>
                  <a:cxn ang="0">
                    <a:pos x="0" y="368"/>
                  </a:cxn>
                  <a:cxn ang="0">
                    <a:pos x="5" y="409"/>
                  </a:cxn>
                  <a:cxn ang="0">
                    <a:pos x="18" y="443"/>
                  </a:cxn>
                  <a:cxn ang="0">
                    <a:pos x="39" y="471"/>
                  </a:cxn>
                  <a:cxn ang="0">
                    <a:pos x="62" y="493"/>
                  </a:cxn>
                  <a:cxn ang="0">
                    <a:pos x="91" y="509"/>
                  </a:cxn>
                  <a:cxn ang="0">
                    <a:pos x="122" y="519"/>
                  </a:cxn>
                  <a:cxn ang="0">
                    <a:pos x="154" y="524"/>
                  </a:cxn>
                  <a:cxn ang="0">
                    <a:pos x="188" y="524"/>
                  </a:cxn>
                  <a:cxn ang="0">
                    <a:pos x="218" y="520"/>
                  </a:cxn>
                  <a:cxn ang="0">
                    <a:pos x="249" y="510"/>
                  </a:cxn>
                  <a:cxn ang="0">
                    <a:pos x="274" y="495"/>
                  </a:cxn>
                  <a:cxn ang="0">
                    <a:pos x="296" y="478"/>
                  </a:cxn>
                  <a:cxn ang="0">
                    <a:pos x="313" y="454"/>
                  </a:cxn>
                  <a:cxn ang="0">
                    <a:pos x="323" y="429"/>
                  </a:cxn>
                  <a:cxn ang="0">
                    <a:pos x="325" y="399"/>
                  </a:cxn>
                  <a:cxn ang="0">
                    <a:pos x="323" y="360"/>
                  </a:cxn>
                  <a:cxn ang="0">
                    <a:pos x="325" y="323"/>
                  </a:cxn>
                  <a:cxn ang="0">
                    <a:pos x="330" y="290"/>
                  </a:cxn>
                  <a:cxn ang="0">
                    <a:pos x="338" y="260"/>
                  </a:cxn>
                  <a:cxn ang="0">
                    <a:pos x="348" y="236"/>
                  </a:cxn>
                  <a:cxn ang="0">
                    <a:pos x="362" y="214"/>
                  </a:cxn>
                  <a:cxn ang="0">
                    <a:pos x="375" y="197"/>
                  </a:cxn>
                  <a:cxn ang="0">
                    <a:pos x="392" y="184"/>
                  </a:cxn>
                  <a:cxn ang="0">
                    <a:pos x="418" y="158"/>
                  </a:cxn>
                  <a:cxn ang="0">
                    <a:pos x="435" y="126"/>
                  </a:cxn>
                  <a:cxn ang="0">
                    <a:pos x="438" y="91"/>
                  </a:cxn>
                  <a:cxn ang="0">
                    <a:pos x="431" y="55"/>
                  </a:cxn>
                  <a:cxn ang="0">
                    <a:pos x="411" y="25"/>
                  </a:cxn>
                  <a:cxn ang="0">
                    <a:pos x="377" y="6"/>
                  </a:cxn>
                  <a:cxn ang="0">
                    <a:pos x="330" y="0"/>
                  </a:cxn>
                  <a:cxn ang="0">
                    <a:pos x="269" y="13"/>
                  </a:cxn>
                </a:cxnLst>
                <a:rect l="0" t="0" r="r" b="b"/>
                <a:pathLst>
                  <a:path w="438" h="524">
                    <a:moveTo>
                      <a:pt x="269" y="13"/>
                    </a:moveTo>
                    <a:lnTo>
                      <a:pt x="235" y="27"/>
                    </a:lnTo>
                    <a:lnTo>
                      <a:pt x="196" y="47"/>
                    </a:lnTo>
                    <a:lnTo>
                      <a:pt x="155" y="74"/>
                    </a:lnTo>
                    <a:lnTo>
                      <a:pt x="115" y="106"/>
                    </a:lnTo>
                    <a:lnTo>
                      <a:pt x="76" y="148"/>
                    </a:lnTo>
                    <a:lnTo>
                      <a:pt x="42" y="197"/>
                    </a:lnTo>
                    <a:lnTo>
                      <a:pt x="17" y="255"/>
                    </a:lnTo>
                    <a:lnTo>
                      <a:pt x="1" y="321"/>
                    </a:lnTo>
                    <a:lnTo>
                      <a:pt x="0" y="368"/>
                    </a:lnTo>
                    <a:lnTo>
                      <a:pt x="5" y="409"/>
                    </a:lnTo>
                    <a:lnTo>
                      <a:pt x="18" y="443"/>
                    </a:lnTo>
                    <a:lnTo>
                      <a:pt x="39" y="471"/>
                    </a:lnTo>
                    <a:lnTo>
                      <a:pt x="62" y="493"/>
                    </a:lnTo>
                    <a:lnTo>
                      <a:pt x="91" y="509"/>
                    </a:lnTo>
                    <a:lnTo>
                      <a:pt x="122" y="519"/>
                    </a:lnTo>
                    <a:lnTo>
                      <a:pt x="154" y="524"/>
                    </a:lnTo>
                    <a:lnTo>
                      <a:pt x="188" y="524"/>
                    </a:lnTo>
                    <a:lnTo>
                      <a:pt x="218" y="520"/>
                    </a:lnTo>
                    <a:lnTo>
                      <a:pt x="249" y="510"/>
                    </a:lnTo>
                    <a:lnTo>
                      <a:pt x="274" y="495"/>
                    </a:lnTo>
                    <a:lnTo>
                      <a:pt x="296" y="478"/>
                    </a:lnTo>
                    <a:lnTo>
                      <a:pt x="313" y="454"/>
                    </a:lnTo>
                    <a:lnTo>
                      <a:pt x="323" y="429"/>
                    </a:lnTo>
                    <a:lnTo>
                      <a:pt x="325" y="399"/>
                    </a:lnTo>
                    <a:lnTo>
                      <a:pt x="323" y="360"/>
                    </a:lnTo>
                    <a:lnTo>
                      <a:pt x="325" y="323"/>
                    </a:lnTo>
                    <a:lnTo>
                      <a:pt x="330" y="290"/>
                    </a:lnTo>
                    <a:lnTo>
                      <a:pt x="338" y="260"/>
                    </a:lnTo>
                    <a:lnTo>
                      <a:pt x="348" y="236"/>
                    </a:lnTo>
                    <a:lnTo>
                      <a:pt x="362" y="214"/>
                    </a:lnTo>
                    <a:lnTo>
                      <a:pt x="375" y="197"/>
                    </a:lnTo>
                    <a:lnTo>
                      <a:pt x="392" y="184"/>
                    </a:lnTo>
                    <a:lnTo>
                      <a:pt x="418" y="158"/>
                    </a:lnTo>
                    <a:lnTo>
                      <a:pt x="435" y="126"/>
                    </a:lnTo>
                    <a:lnTo>
                      <a:pt x="438" y="91"/>
                    </a:lnTo>
                    <a:lnTo>
                      <a:pt x="431" y="55"/>
                    </a:lnTo>
                    <a:lnTo>
                      <a:pt x="411" y="25"/>
                    </a:lnTo>
                    <a:lnTo>
                      <a:pt x="377" y="6"/>
                    </a:lnTo>
                    <a:lnTo>
                      <a:pt x="330" y="0"/>
                    </a:lnTo>
                    <a:lnTo>
                      <a:pt x="269" y="13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8" name="Freeform 68"/>
              <p:cNvSpPr>
                <a:spLocks/>
              </p:cNvSpPr>
              <p:nvPr/>
            </p:nvSpPr>
            <p:spPr bwMode="auto">
              <a:xfrm>
                <a:off x="2665" y="2342"/>
                <a:ext cx="137" cy="156"/>
              </a:xfrm>
              <a:custGeom>
                <a:avLst/>
                <a:gdLst/>
                <a:ahLst/>
                <a:cxnLst>
                  <a:cxn ang="0">
                    <a:pos x="10" y="313"/>
                  </a:cxn>
                  <a:cxn ang="0">
                    <a:pos x="10" y="313"/>
                  </a:cxn>
                  <a:cxn ang="0">
                    <a:pos x="26" y="249"/>
                  </a:cxn>
                  <a:cxn ang="0">
                    <a:pos x="51" y="191"/>
                  </a:cxn>
                  <a:cxn ang="0">
                    <a:pos x="85" y="144"/>
                  </a:cxn>
                  <a:cxn ang="0">
                    <a:pos x="122" y="101"/>
                  </a:cxn>
                  <a:cxn ang="0">
                    <a:pos x="163" y="71"/>
                  </a:cxn>
                  <a:cxn ang="0">
                    <a:pos x="203" y="44"/>
                  </a:cxn>
                  <a:cxn ang="0">
                    <a:pos x="241" y="24"/>
                  </a:cxn>
                  <a:cxn ang="0">
                    <a:pos x="275" y="10"/>
                  </a:cxn>
                  <a:cxn ang="0">
                    <a:pos x="271" y="0"/>
                  </a:cxn>
                  <a:cxn ang="0">
                    <a:pos x="237" y="14"/>
                  </a:cxn>
                  <a:cxn ang="0">
                    <a:pos x="197" y="34"/>
                  </a:cxn>
                  <a:cxn ang="0">
                    <a:pos x="156" y="61"/>
                  </a:cxn>
                  <a:cxn ang="0">
                    <a:pos x="115" y="95"/>
                  </a:cxn>
                  <a:cxn ang="0">
                    <a:pos x="75" y="137"/>
                  </a:cxn>
                  <a:cxn ang="0">
                    <a:pos x="41" y="188"/>
                  </a:cxn>
                  <a:cxn ang="0">
                    <a:pos x="16" y="245"/>
                  </a:cxn>
                  <a:cxn ang="0">
                    <a:pos x="0" y="313"/>
                  </a:cxn>
                  <a:cxn ang="0">
                    <a:pos x="0" y="313"/>
                  </a:cxn>
                  <a:cxn ang="0">
                    <a:pos x="10" y="313"/>
                  </a:cxn>
                </a:cxnLst>
                <a:rect l="0" t="0" r="r" b="b"/>
                <a:pathLst>
                  <a:path w="275" h="313">
                    <a:moveTo>
                      <a:pt x="10" y="313"/>
                    </a:moveTo>
                    <a:lnTo>
                      <a:pt x="10" y="313"/>
                    </a:lnTo>
                    <a:lnTo>
                      <a:pt x="26" y="249"/>
                    </a:lnTo>
                    <a:lnTo>
                      <a:pt x="51" y="191"/>
                    </a:lnTo>
                    <a:lnTo>
                      <a:pt x="85" y="144"/>
                    </a:lnTo>
                    <a:lnTo>
                      <a:pt x="122" y="101"/>
                    </a:lnTo>
                    <a:lnTo>
                      <a:pt x="163" y="71"/>
                    </a:lnTo>
                    <a:lnTo>
                      <a:pt x="203" y="44"/>
                    </a:lnTo>
                    <a:lnTo>
                      <a:pt x="241" y="24"/>
                    </a:lnTo>
                    <a:lnTo>
                      <a:pt x="275" y="10"/>
                    </a:lnTo>
                    <a:lnTo>
                      <a:pt x="271" y="0"/>
                    </a:lnTo>
                    <a:lnTo>
                      <a:pt x="237" y="14"/>
                    </a:lnTo>
                    <a:lnTo>
                      <a:pt x="197" y="34"/>
                    </a:lnTo>
                    <a:lnTo>
                      <a:pt x="156" y="61"/>
                    </a:lnTo>
                    <a:lnTo>
                      <a:pt x="115" y="95"/>
                    </a:lnTo>
                    <a:lnTo>
                      <a:pt x="75" y="137"/>
                    </a:lnTo>
                    <a:lnTo>
                      <a:pt x="41" y="188"/>
                    </a:lnTo>
                    <a:lnTo>
                      <a:pt x="16" y="245"/>
                    </a:lnTo>
                    <a:lnTo>
                      <a:pt x="0" y="313"/>
                    </a:lnTo>
                    <a:lnTo>
                      <a:pt x="0" y="313"/>
                    </a:lnTo>
                    <a:lnTo>
                      <a:pt x="10" y="3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29" name="Freeform 69"/>
              <p:cNvSpPr>
                <a:spLocks/>
              </p:cNvSpPr>
              <p:nvPr/>
            </p:nvSpPr>
            <p:spPr bwMode="auto">
              <a:xfrm>
                <a:off x="2664" y="2498"/>
                <a:ext cx="167" cy="104"/>
              </a:xfrm>
              <a:custGeom>
                <a:avLst/>
                <a:gdLst/>
                <a:ahLst/>
                <a:cxnLst>
                  <a:cxn ang="0">
                    <a:pos x="325" y="78"/>
                  </a:cxn>
                  <a:cxn ang="0">
                    <a:pos x="325" y="78"/>
                  </a:cxn>
                  <a:cxn ang="0">
                    <a:pos x="323" y="108"/>
                  </a:cxn>
                  <a:cxn ang="0">
                    <a:pos x="313" y="132"/>
                  </a:cxn>
                  <a:cxn ang="0">
                    <a:pos x="298" y="154"/>
                  </a:cxn>
                  <a:cxn ang="0">
                    <a:pos x="276" y="169"/>
                  </a:cxn>
                  <a:cxn ang="0">
                    <a:pos x="252" y="184"/>
                  </a:cxn>
                  <a:cxn ang="0">
                    <a:pos x="223" y="194"/>
                  </a:cxn>
                  <a:cxn ang="0">
                    <a:pos x="193" y="198"/>
                  </a:cxn>
                  <a:cxn ang="0">
                    <a:pos x="159" y="198"/>
                  </a:cxn>
                  <a:cxn ang="0">
                    <a:pos x="127" y="193"/>
                  </a:cxn>
                  <a:cxn ang="0">
                    <a:pos x="98" y="182"/>
                  </a:cxn>
                  <a:cxn ang="0">
                    <a:pos x="71" y="167"/>
                  </a:cxn>
                  <a:cxn ang="0">
                    <a:pos x="49" y="147"/>
                  </a:cxn>
                  <a:cxn ang="0">
                    <a:pos x="28" y="120"/>
                  </a:cxn>
                  <a:cxn ang="0">
                    <a:pos x="15" y="88"/>
                  </a:cxn>
                  <a:cxn ang="0">
                    <a:pos x="10" y="47"/>
                  </a:cxn>
                  <a:cxn ang="0">
                    <a:pos x="11" y="0"/>
                  </a:cxn>
                  <a:cxn ang="0">
                    <a:pos x="1" y="0"/>
                  </a:cxn>
                  <a:cxn ang="0">
                    <a:pos x="0" y="47"/>
                  </a:cxn>
                  <a:cxn ang="0">
                    <a:pos x="5" y="88"/>
                  </a:cxn>
                  <a:cxn ang="0">
                    <a:pos x="18" y="123"/>
                  </a:cxn>
                  <a:cxn ang="0">
                    <a:pos x="39" y="154"/>
                  </a:cxn>
                  <a:cxn ang="0">
                    <a:pos x="64" y="177"/>
                  </a:cxn>
                  <a:cxn ang="0">
                    <a:pos x="94" y="193"/>
                  </a:cxn>
                  <a:cxn ang="0">
                    <a:pos x="127" y="203"/>
                  </a:cxn>
                  <a:cxn ang="0">
                    <a:pos x="159" y="208"/>
                  </a:cxn>
                  <a:cxn ang="0">
                    <a:pos x="193" y="208"/>
                  </a:cxn>
                  <a:cxn ang="0">
                    <a:pos x="223" y="204"/>
                  </a:cxn>
                  <a:cxn ang="0">
                    <a:pos x="255" y="194"/>
                  </a:cxn>
                  <a:cxn ang="0">
                    <a:pos x="282" y="179"/>
                  </a:cxn>
                  <a:cxn ang="0">
                    <a:pos x="304" y="160"/>
                  </a:cxn>
                  <a:cxn ang="0">
                    <a:pos x="323" y="135"/>
                  </a:cxn>
                  <a:cxn ang="0">
                    <a:pos x="333" y="108"/>
                  </a:cxn>
                  <a:cxn ang="0">
                    <a:pos x="335" y="78"/>
                  </a:cxn>
                  <a:cxn ang="0">
                    <a:pos x="335" y="78"/>
                  </a:cxn>
                  <a:cxn ang="0">
                    <a:pos x="325" y="78"/>
                  </a:cxn>
                </a:cxnLst>
                <a:rect l="0" t="0" r="r" b="b"/>
                <a:pathLst>
                  <a:path w="335" h="208">
                    <a:moveTo>
                      <a:pt x="325" y="78"/>
                    </a:moveTo>
                    <a:lnTo>
                      <a:pt x="325" y="78"/>
                    </a:lnTo>
                    <a:lnTo>
                      <a:pt x="323" y="108"/>
                    </a:lnTo>
                    <a:lnTo>
                      <a:pt x="313" y="132"/>
                    </a:lnTo>
                    <a:lnTo>
                      <a:pt x="298" y="154"/>
                    </a:lnTo>
                    <a:lnTo>
                      <a:pt x="276" y="169"/>
                    </a:lnTo>
                    <a:lnTo>
                      <a:pt x="252" y="184"/>
                    </a:lnTo>
                    <a:lnTo>
                      <a:pt x="223" y="194"/>
                    </a:lnTo>
                    <a:lnTo>
                      <a:pt x="193" y="198"/>
                    </a:lnTo>
                    <a:lnTo>
                      <a:pt x="159" y="198"/>
                    </a:lnTo>
                    <a:lnTo>
                      <a:pt x="127" y="193"/>
                    </a:lnTo>
                    <a:lnTo>
                      <a:pt x="98" y="182"/>
                    </a:lnTo>
                    <a:lnTo>
                      <a:pt x="71" y="167"/>
                    </a:lnTo>
                    <a:lnTo>
                      <a:pt x="49" y="147"/>
                    </a:lnTo>
                    <a:lnTo>
                      <a:pt x="28" y="120"/>
                    </a:lnTo>
                    <a:lnTo>
                      <a:pt x="15" y="88"/>
                    </a:lnTo>
                    <a:lnTo>
                      <a:pt x="10" y="47"/>
                    </a:lnTo>
                    <a:lnTo>
                      <a:pt x="11" y="0"/>
                    </a:lnTo>
                    <a:lnTo>
                      <a:pt x="1" y="0"/>
                    </a:lnTo>
                    <a:lnTo>
                      <a:pt x="0" y="47"/>
                    </a:lnTo>
                    <a:lnTo>
                      <a:pt x="5" y="88"/>
                    </a:lnTo>
                    <a:lnTo>
                      <a:pt x="18" y="123"/>
                    </a:lnTo>
                    <a:lnTo>
                      <a:pt x="39" y="154"/>
                    </a:lnTo>
                    <a:lnTo>
                      <a:pt x="64" y="177"/>
                    </a:lnTo>
                    <a:lnTo>
                      <a:pt x="94" y="193"/>
                    </a:lnTo>
                    <a:lnTo>
                      <a:pt x="127" y="203"/>
                    </a:lnTo>
                    <a:lnTo>
                      <a:pt x="159" y="208"/>
                    </a:lnTo>
                    <a:lnTo>
                      <a:pt x="193" y="208"/>
                    </a:lnTo>
                    <a:lnTo>
                      <a:pt x="223" y="204"/>
                    </a:lnTo>
                    <a:lnTo>
                      <a:pt x="255" y="194"/>
                    </a:lnTo>
                    <a:lnTo>
                      <a:pt x="282" y="179"/>
                    </a:lnTo>
                    <a:lnTo>
                      <a:pt x="304" y="160"/>
                    </a:lnTo>
                    <a:lnTo>
                      <a:pt x="323" y="135"/>
                    </a:lnTo>
                    <a:lnTo>
                      <a:pt x="333" y="108"/>
                    </a:lnTo>
                    <a:lnTo>
                      <a:pt x="335" y="78"/>
                    </a:lnTo>
                    <a:lnTo>
                      <a:pt x="335" y="78"/>
                    </a:lnTo>
                    <a:lnTo>
                      <a:pt x="325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0" name="Freeform 70"/>
              <p:cNvSpPr>
                <a:spLocks/>
              </p:cNvSpPr>
              <p:nvPr/>
            </p:nvSpPr>
            <p:spPr bwMode="auto">
              <a:xfrm>
                <a:off x="2825" y="2427"/>
                <a:ext cx="39" cy="110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3" y="0"/>
                  </a:cxn>
                  <a:cxn ang="0">
                    <a:pos x="56" y="15"/>
                  </a:cxn>
                  <a:cxn ang="0">
                    <a:pos x="41" y="32"/>
                  </a:cxn>
                  <a:cxn ang="0">
                    <a:pos x="27" y="56"/>
                  </a:cxn>
                  <a:cxn ang="0">
                    <a:pos x="17" y="79"/>
                  </a:cxn>
                  <a:cxn ang="0">
                    <a:pos x="9" y="111"/>
                  </a:cxn>
                  <a:cxn ang="0">
                    <a:pos x="4" y="144"/>
                  </a:cxn>
                  <a:cxn ang="0">
                    <a:pos x="0" y="181"/>
                  </a:cxn>
                  <a:cxn ang="0">
                    <a:pos x="4" y="220"/>
                  </a:cxn>
                  <a:cxn ang="0">
                    <a:pos x="14" y="220"/>
                  </a:cxn>
                  <a:cxn ang="0">
                    <a:pos x="14" y="181"/>
                  </a:cxn>
                  <a:cxn ang="0">
                    <a:pos x="14" y="144"/>
                  </a:cxn>
                  <a:cxn ang="0">
                    <a:pos x="19" y="111"/>
                  </a:cxn>
                  <a:cxn ang="0">
                    <a:pos x="27" y="83"/>
                  </a:cxn>
                  <a:cxn ang="0">
                    <a:pos x="37" y="59"/>
                  </a:cxn>
                  <a:cxn ang="0">
                    <a:pos x="51" y="39"/>
                  </a:cxn>
                  <a:cxn ang="0">
                    <a:pos x="63" y="22"/>
                  </a:cxn>
                  <a:cxn ang="0">
                    <a:pos x="80" y="10"/>
                  </a:cxn>
                  <a:cxn ang="0">
                    <a:pos x="80" y="10"/>
                  </a:cxn>
                  <a:cxn ang="0">
                    <a:pos x="73" y="0"/>
                  </a:cxn>
                </a:cxnLst>
                <a:rect l="0" t="0" r="r" b="b"/>
                <a:pathLst>
                  <a:path w="80" h="220">
                    <a:moveTo>
                      <a:pt x="73" y="0"/>
                    </a:moveTo>
                    <a:lnTo>
                      <a:pt x="73" y="0"/>
                    </a:lnTo>
                    <a:lnTo>
                      <a:pt x="56" y="15"/>
                    </a:lnTo>
                    <a:lnTo>
                      <a:pt x="41" y="32"/>
                    </a:lnTo>
                    <a:lnTo>
                      <a:pt x="27" y="56"/>
                    </a:lnTo>
                    <a:lnTo>
                      <a:pt x="17" y="79"/>
                    </a:lnTo>
                    <a:lnTo>
                      <a:pt x="9" y="111"/>
                    </a:lnTo>
                    <a:lnTo>
                      <a:pt x="4" y="144"/>
                    </a:lnTo>
                    <a:lnTo>
                      <a:pt x="0" y="181"/>
                    </a:lnTo>
                    <a:lnTo>
                      <a:pt x="4" y="220"/>
                    </a:lnTo>
                    <a:lnTo>
                      <a:pt x="14" y="220"/>
                    </a:lnTo>
                    <a:lnTo>
                      <a:pt x="14" y="181"/>
                    </a:lnTo>
                    <a:lnTo>
                      <a:pt x="14" y="144"/>
                    </a:lnTo>
                    <a:lnTo>
                      <a:pt x="19" y="111"/>
                    </a:lnTo>
                    <a:lnTo>
                      <a:pt x="27" y="83"/>
                    </a:lnTo>
                    <a:lnTo>
                      <a:pt x="37" y="59"/>
                    </a:lnTo>
                    <a:lnTo>
                      <a:pt x="51" y="39"/>
                    </a:lnTo>
                    <a:lnTo>
                      <a:pt x="63" y="22"/>
                    </a:lnTo>
                    <a:lnTo>
                      <a:pt x="80" y="10"/>
                    </a:lnTo>
                    <a:lnTo>
                      <a:pt x="80" y="10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1" name="Freeform 71"/>
              <p:cNvSpPr>
                <a:spLocks/>
              </p:cNvSpPr>
              <p:nvPr/>
            </p:nvSpPr>
            <p:spPr bwMode="auto">
              <a:xfrm>
                <a:off x="2800" y="2335"/>
                <a:ext cx="88" cy="97"/>
              </a:xfrm>
              <a:custGeom>
                <a:avLst/>
                <a:gdLst/>
                <a:ahLst/>
                <a:cxnLst>
                  <a:cxn ang="0">
                    <a:pos x="4" y="24"/>
                  </a:cxn>
                  <a:cxn ang="0">
                    <a:pos x="4" y="24"/>
                  </a:cxn>
                  <a:cxn ang="0">
                    <a:pos x="63" y="11"/>
                  </a:cxn>
                  <a:cxn ang="0">
                    <a:pos x="108" y="17"/>
                  </a:cxn>
                  <a:cxn ang="0">
                    <a:pos x="141" y="34"/>
                  </a:cxn>
                  <a:cxn ang="0">
                    <a:pos x="159" y="63"/>
                  </a:cxn>
                  <a:cxn ang="0">
                    <a:pos x="166" y="97"/>
                  </a:cxn>
                  <a:cxn ang="0">
                    <a:pos x="163" y="131"/>
                  </a:cxn>
                  <a:cxn ang="0">
                    <a:pos x="146" y="161"/>
                  </a:cxn>
                  <a:cxn ang="0">
                    <a:pos x="122" y="185"/>
                  </a:cxn>
                  <a:cxn ang="0">
                    <a:pos x="129" y="195"/>
                  </a:cxn>
                  <a:cxn ang="0">
                    <a:pos x="156" y="168"/>
                  </a:cxn>
                  <a:cxn ang="0">
                    <a:pos x="173" y="134"/>
                  </a:cxn>
                  <a:cxn ang="0">
                    <a:pos x="176" y="97"/>
                  </a:cxn>
                  <a:cxn ang="0">
                    <a:pos x="169" y="60"/>
                  </a:cxn>
                  <a:cxn ang="0">
                    <a:pos x="147" y="28"/>
                  </a:cxn>
                  <a:cxn ang="0">
                    <a:pos x="112" y="7"/>
                  </a:cxn>
                  <a:cxn ang="0">
                    <a:pos x="63" y="0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24"/>
                  </a:cxn>
                </a:cxnLst>
                <a:rect l="0" t="0" r="r" b="b"/>
                <a:pathLst>
                  <a:path w="176" h="195">
                    <a:moveTo>
                      <a:pt x="4" y="24"/>
                    </a:moveTo>
                    <a:lnTo>
                      <a:pt x="4" y="24"/>
                    </a:lnTo>
                    <a:lnTo>
                      <a:pt x="63" y="11"/>
                    </a:lnTo>
                    <a:lnTo>
                      <a:pt x="108" y="17"/>
                    </a:lnTo>
                    <a:lnTo>
                      <a:pt x="141" y="34"/>
                    </a:lnTo>
                    <a:lnTo>
                      <a:pt x="159" y="63"/>
                    </a:lnTo>
                    <a:lnTo>
                      <a:pt x="166" y="97"/>
                    </a:lnTo>
                    <a:lnTo>
                      <a:pt x="163" y="131"/>
                    </a:lnTo>
                    <a:lnTo>
                      <a:pt x="146" y="161"/>
                    </a:lnTo>
                    <a:lnTo>
                      <a:pt x="122" y="185"/>
                    </a:lnTo>
                    <a:lnTo>
                      <a:pt x="129" y="195"/>
                    </a:lnTo>
                    <a:lnTo>
                      <a:pt x="156" y="168"/>
                    </a:lnTo>
                    <a:lnTo>
                      <a:pt x="173" y="134"/>
                    </a:lnTo>
                    <a:lnTo>
                      <a:pt x="176" y="97"/>
                    </a:lnTo>
                    <a:lnTo>
                      <a:pt x="169" y="60"/>
                    </a:lnTo>
                    <a:lnTo>
                      <a:pt x="147" y="28"/>
                    </a:lnTo>
                    <a:lnTo>
                      <a:pt x="112" y="7"/>
                    </a:lnTo>
                    <a:lnTo>
                      <a:pt x="63" y="0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2" name="Freeform 72"/>
              <p:cNvSpPr>
                <a:spLocks/>
              </p:cNvSpPr>
              <p:nvPr/>
            </p:nvSpPr>
            <p:spPr bwMode="auto">
              <a:xfrm>
                <a:off x="2880" y="2322"/>
                <a:ext cx="193" cy="238"/>
              </a:xfrm>
              <a:custGeom>
                <a:avLst/>
                <a:gdLst/>
                <a:ahLst/>
                <a:cxnLst>
                  <a:cxn ang="0">
                    <a:pos x="168" y="73"/>
                  </a:cxn>
                  <a:cxn ang="0">
                    <a:pos x="161" y="96"/>
                  </a:cxn>
                  <a:cxn ang="0">
                    <a:pos x="152" y="120"/>
                  </a:cxn>
                  <a:cxn ang="0">
                    <a:pos x="139" y="142"/>
                  </a:cxn>
                  <a:cxn ang="0">
                    <a:pos x="125" y="164"/>
                  </a:cxn>
                  <a:cxn ang="0">
                    <a:pos x="108" y="186"/>
                  </a:cxn>
                  <a:cxn ang="0">
                    <a:pos x="88" y="208"/>
                  </a:cxn>
                  <a:cxn ang="0">
                    <a:pos x="68" y="228"/>
                  </a:cxn>
                  <a:cxn ang="0">
                    <a:pos x="44" y="247"/>
                  </a:cxn>
                  <a:cxn ang="0">
                    <a:pos x="22" y="272"/>
                  </a:cxn>
                  <a:cxn ang="0">
                    <a:pos x="7" y="310"/>
                  </a:cxn>
                  <a:cxn ang="0">
                    <a:pos x="0" y="352"/>
                  </a:cxn>
                  <a:cxn ang="0">
                    <a:pos x="5" y="396"/>
                  </a:cxn>
                  <a:cxn ang="0">
                    <a:pos x="24" y="435"/>
                  </a:cxn>
                  <a:cxn ang="0">
                    <a:pos x="56" y="463"/>
                  </a:cxn>
                  <a:cxn ang="0">
                    <a:pos x="105" y="477"/>
                  </a:cxn>
                  <a:cxn ang="0">
                    <a:pos x="173" y="470"/>
                  </a:cxn>
                  <a:cxn ang="0">
                    <a:pos x="240" y="441"/>
                  </a:cxn>
                  <a:cxn ang="0">
                    <a:pos x="293" y="397"/>
                  </a:cxn>
                  <a:cxn ang="0">
                    <a:pos x="330" y="343"/>
                  </a:cxn>
                  <a:cxn ang="0">
                    <a:pos x="357" y="286"/>
                  </a:cxn>
                  <a:cxn ang="0">
                    <a:pos x="372" y="228"/>
                  </a:cxn>
                  <a:cxn ang="0">
                    <a:pos x="381" y="176"/>
                  </a:cxn>
                  <a:cxn ang="0">
                    <a:pos x="384" y="137"/>
                  </a:cxn>
                  <a:cxn ang="0">
                    <a:pos x="384" y="113"/>
                  </a:cxn>
                  <a:cxn ang="0">
                    <a:pos x="374" y="78"/>
                  </a:cxn>
                  <a:cxn ang="0">
                    <a:pos x="352" y="47"/>
                  </a:cxn>
                  <a:cxn ang="0">
                    <a:pos x="320" y="22"/>
                  </a:cxn>
                  <a:cxn ang="0">
                    <a:pos x="284" y="5"/>
                  </a:cxn>
                  <a:cxn ang="0">
                    <a:pos x="247" y="0"/>
                  </a:cxn>
                  <a:cxn ang="0">
                    <a:pos x="212" y="7"/>
                  </a:cxn>
                  <a:cxn ang="0">
                    <a:pos x="184" y="31"/>
                  </a:cxn>
                  <a:cxn ang="0">
                    <a:pos x="168" y="73"/>
                  </a:cxn>
                </a:cxnLst>
                <a:rect l="0" t="0" r="r" b="b"/>
                <a:pathLst>
                  <a:path w="384" h="477">
                    <a:moveTo>
                      <a:pt x="168" y="73"/>
                    </a:moveTo>
                    <a:lnTo>
                      <a:pt x="161" y="96"/>
                    </a:lnTo>
                    <a:lnTo>
                      <a:pt x="152" y="120"/>
                    </a:lnTo>
                    <a:lnTo>
                      <a:pt x="139" y="142"/>
                    </a:lnTo>
                    <a:lnTo>
                      <a:pt x="125" y="164"/>
                    </a:lnTo>
                    <a:lnTo>
                      <a:pt x="108" y="186"/>
                    </a:lnTo>
                    <a:lnTo>
                      <a:pt x="88" y="208"/>
                    </a:lnTo>
                    <a:lnTo>
                      <a:pt x="68" y="228"/>
                    </a:lnTo>
                    <a:lnTo>
                      <a:pt x="44" y="247"/>
                    </a:lnTo>
                    <a:lnTo>
                      <a:pt x="22" y="272"/>
                    </a:lnTo>
                    <a:lnTo>
                      <a:pt x="7" y="310"/>
                    </a:lnTo>
                    <a:lnTo>
                      <a:pt x="0" y="352"/>
                    </a:lnTo>
                    <a:lnTo>
                      <a:pt x="5" y="396"/>
                    </a:lnTo>
                    <a:lnTo>
                      <a:pt x="24" y="435"/>
                    </a:lnTo>
                    <a:lnTo>
                      <a:pt x="56" y="463"/>
                    </a:lnTo>
                    <a:lnTo>
                      <a:pt x="105" y="477"/>
                    </a:lnTo>
                    <a:lnTo>
                      <a:pt x="173" y="470"/>
                    </a:lnTo>
                    <a:lnTo>
                      <a:pt x="240" y="441"/>
                    </a:lnTo>
                    <a:lnTo>
                      <a:pt x="293" y="397"/>
                    </a:lnTo>
                    <a:lnTo>
                      <a:pt x="330" y="343"/>
                    </a:lnTo>
                    <a:lnTo>
                      <a:pt x="357" y="286"/>
                    </a:lnTo>
                    <a:lnTo>
                      <a:pt x="372" y="228"/>
                    </a:lnTo>
                    <a:lnTo>
                      <a:pt x="381" y="176"/>
                    </a:lnTo>
                    <a:lnTo>
                      <a:pt x="384" y="137"/>
                    </a:lnTo>
                    <a:lnTo>
                      <a:pt x="384" y="113"/>
                    </a:lnTo>
                    <a:lnTo>
                      <a:pt x="374" y="78"/>
                    </a:lnTo>
                    <a:lnTo>
                      <a:pt x="352" y="47"/>
                    </a:lnTo>
                    <a:lnTo>
                      <a:pt x="320" y="22"/>
                    </a:lnTo>
                    <a:lnTo>
                      <a:pt x="284" y="5"/>
                    </a:lnTo>
                    <a:lnTo>
                      <a:pt x="247" y="0"/>
                    </a:lnTo>
                    <a:lnTo>
                      <a:pt x="212" y="7"/>
                    </a:lnTo>
                    <a:lnTo>
                      <a:pt x="184" y="31"/>
                    </a:lnTo>
                    <a:lnTo>
                      <a:pt x="168" y="73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3" name="Freeform 73"/>
              <p:cNvSpPr>
                <a:spLocks/>
              </p:cNvSpPr>
              <p:nvPr/>
            </p:nvSpPr>
            <p:spPr bwMode="auto">
              <a:xfrm>
                <a:off x="2901" y="2358"/>
                <a:ext cx="66" cy="90"/>
              </a:xfrm>
              <a:custGeom>
                <a:avLst/>
                <a:gdLst/>
                <a:ahLst/>
                <a:cxnLst>
                  <a:cxn ang="0">
                    <a:pos x="6" y="179"/>
                  </a:cxn>
                  <a:cxn ang="0">
                    <a:pos x="6" y="179"/>
                  </a:cxn>
                  <a:cxn ang="0">
                    <a:pos x="30" y="159"/>
                  </a:cxn>
                  <a:cxn ang="0">
                    <a:pos x="50" y="138"/>
                  </a:cxn>
                  <a:cxn ang="0">
                    <a:pos x="72" y="116"/>
                  </a:cxn>
                  <a:cxn ang="0">
                    <a:pos x="89" y="95"/>
                  </a:cxn>
                  <a:cxn ang="0">
                    <a:pos x="103" y="73"/>
                  </a:cxn>
                  <a:cxn ang="0">
                    <a:pos x="116" y="49"/>
                  </a:cxn>
                  <a:cxn ang="0">
                    <a:pos x="125" y="25"/>
                  </a:cxn>
                  <a:cxn ang="0">
                    <a:pos x="132" y="0"/>
                  </a:cxn>
                  <a:cxn ang="0">
                    <a:pos x="121" y="0"/>
                  </a:cxn>
                  <a:cxn ang="0">
                    <a:pos x="115" y="22"/>
                  </a:cxn>
                  <a:cxn ang="0">
                    <a:pos x="106" y="45"/>
                  </a:cxn>
                  <a:cxn ang="0">
                    <a:pos x="93" y="66"/>
                  </a:cxn>
                  <a:cxn ang="0">
                    <a:pos x="79" y="88"/>
                  </a:cxn>
                  <a:cxn ang="0">
                    <a:pos x="62" y="110"/>
                  </a:cxn>
                  <a:cxn ang="0">
                    <a:pos x="44" y="132"/>
                  </a:cxn>
                  <a:cxn ang="0">
                    <a:pos x="23" y="152"/>
                  </a:cxn>
                  <a:cxn ang="0">
                    <a:pos x="0" y="169"/>
                  </a:cxn>
                  <a:cxn ang="0">
                    <a:pos x="0" y="169"/>
                  </a:cxn>
                  <a:cxn ang="0">
                    <a:pos x="6" y="179"/>
                  </a:cxn>
                </a:cxnLst>
                <a:rect l="0" t="0" r="r" b="b"/>
                <a:pathLst>
                  <a:path w="132" h="179">
                    <a:moveTo>
                      <a:pt x="6" y="179"/>
                    </a:moveTo>
                    <a:lnTo>
                      <a:pt x="6" y="179"/>
                    </a:lnTo>
                    <a:lnTo>
                      <a:pt x="30" y="159"/>
                    </a:lnTo>
                    <a:lnTo>
                      <a:pt x="50" y="138"/>
                    </a:lnTo>
                    <a:lnTo>
                      <a:pt x="72" y="116"/>
                    </a:lnTo>
                    <a:lnTo>
                      <a:pt x="89" y="95"/>
                    </a:lnTo>
                    <a:lnTo>
                      <a:pt x="103" y="73"/>
                    </a:lnTo>
                    <a:lnTo>
                      <a:pt x="116" y="49"/>
                    </a:lnTo>
                    <a:lnTo>
                      <a:pt x="125" y="25"/>
                    </a:lnTo>
                    <a:lnTo>
                      <a:pt x="132" y="0"/>
                    </a:lnTo>
                    <a:lnTo>
                      <a:pt x="121" y="0"/>
                    </a:lnTo>
                    <a:lnTo>
                      <a:pt x="115" y="22"/>
                    </a:lnTo>
                    <a:lnTo>
                      <a:pt x="106" y="45"/>
                    </a:lnTo>
                    <a:lnTo>
                      <a:pt x="93" y="66"/>
                    </a:lnTo>
                    <a:lnTo>
                      <a:pt x="79" y="88"/>
                    </a:lnTo>
                    <a:lnTo>
                      <a:pt x="62" y="110"/>
                    </a:lnTo>
                    <a:lnTo>
                      <a:pt x="44" y="132"/>
                    </a:lnTo>
                    <a:lnTo>
                      <a:pt x="23" y="152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6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4" name="Freeform 74"/>
              <p:cNvSpPr>
                <a:spLocks/>
              </p:cNvSpPr>
              <p:nvPr/>
            </p:nvSpPr>
            <p:spPr bwMode="auto">
              <a:xfrm>
                <a:off x="2877" y="2443"/>
                <a:ext cx="90" cy="120"/>
              </a:xfrm>
              <a:custGeom>
                <a:avLst/>
                <a:gdLst/>
                <a:ahLst/>
                <a:cxnLst>
                  <a:cxn ang="0">
                    <a:pos x="180" y="223"/>
                  </a:cxn>
                  <a:cxn ang="0">
                    <a:pos x="180" y="223"/>
                  </a:cxn>
                  <a:cxn ang="0">
                    <a:pos x="112" y="230"/>
                  </a:cxn>
                  <a:cxn ang="0">
                    <a:pos x="65" y="216"/>
                  </a:cxn>
                  <a:cxn ang="0">
                    <a:pos x="36" y="189"/>
                  </a:cxn>
                  <a:cxn ang="0">
                    <a:pos x="17" y="152"/>
                  </a:cxn>
                  <a:cxn ang="0">
                    <a:pos x="14" y="110"/>
                  </a:cxn>
                  <a:cxn ang="0">
                    <a:pos x="19" y="69"/>
                  </a:cxn>
                  <a:cxn ang="0">
                    <a:pos x="34" y="34"/>
                  </a:cxn>
                  <a:cxn ang="0">
                    <a:pos x="54" y="10"/>
                  </a:cxn>
                  <a:cxn ang="0">
                    <a:pos x="48" y="0"/>
                  </a:cxn>
                  <a:cxn ang="0">
                    <a:pos x="24" y="27"/>
                  </a:cxn>
                  <a:cxn ang="0">
                    <a:pos x="9" y="66"/>
                  </a:cxn>
                  <a:cxn ang="0">
                    <a:pos x="0" y="110"/>
                  </a:cxn>
                  <a:cxn ang="0">
                    <a:pos x="7" y="155"/>
                  </a:cxn>
                  <a:cxn ang="0">
                    <a:pos x="26" y="196"/>
                  </a:cxn>
                  <a:cxn ang="0">
                    <a:pos x="61" y="226"/>
                  </a:cxn>
                  <a:cxn ang="0">
                    <a:pos x="112" y="240"/>
                  </a:cxn>
                  <a:cxn ang="0">
                    <a:pos x="180" y="233"/>
                  </a:cxn>
                  <a:cxn ang="0">
                    <a:pos x="180" y="233"/>
                  </a:cxn>
                  <a:cxn ang="0">
                    <a:pos x="180" y="223"/>
                  </a:cxn>
                </a:cxnLst>
                <a:rect l="0" t="0" r="r" b="b"/>
                <a:pathLst>
                  <a:path w="180" h="240">
                    <a:moveTo>
                      <a:pt x="180" y="223"/>
                    </a:moveTo>
                    <a:lnTo>
                      <a:pt x="180" y="223"/>
                    </a:lnTo>
                    <a:lnTo>
                      <a:pt x="112" y="230"/>
                    </a:lnTo>
                    <a:lnTo>
                      <a:pt x="65" y="216"/>
                    </a:lnTo>
                    <a:lnTo>
                      <a:pt x="36" y="189"/>
                    </a:lnTo>
                    <a:lnTo>
                      <a:pt x="17" y="152"/>
                    </a:lnTo>
                    <a:lnTo>
                      <a:pt x="14" y="110"/>
                    </a:lnTo>
                    <a:lnTo>
                      <a:pt x="19" y="69"/>
                    </a:lnTo>
                    <a:lnTo>
                      <a:pt x="34" y="34"/>
                    </a:lnTo>
                    <a:lnTo>
                      <a:pt x="54" y="10"/>
                    </a:lnTo>
                    <a:lnTo>
                      <a:pt x="48" y="0"/>
                    </a:lnTo>
                    <a:lnTo>
                      <a:pt x="24" y="27"/>
                    </a:lnTo>
                    <a:lnTo>
                      <a:pt x="9" y="66"/>
                    </a:lnTo>
                    <a:lnTo>
                      <a:pt x="0" y="110"/>
                    </a:lnTo>
                    <a:lnTo>
                      <a:pt x="7" y="155"/>
                    </a:lnTo>
                    <a:lnTo>
                      <a:pt x="26" y="196"/>
                    </a:lnTo>
                    <a:lnTo>
                      <a:pt x="61" y="226"/>
                    </a:lnTo>
                    <a:lnTo>
                      <a:pt x="112" y="240"/>
                    </a:lnTo>
                    <a:lnTo>
                      <a:pt x="180" y="233"/>
                    </a:lnTo>
                    <a:lnTo>
                      <a:pt x="180" y="233"/>
                    </a:lnTo>
                    <a:lnTo>
                      <a:pt x="180" y="2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5" name="Freeform 75"/>
              <p:cNvSpPr>
                <a:spLocks/>
              </p:cNvSpPr>
              <p:nvPr/>
            </p:nvSpPr>
            <p:spPr bwMode="auto">
              <a:xfrm>
                <a:off x="2967" y="2379"/>
                <a:ext cx="108" cy="181"/>
              </a:xfrm>
              <a:custGeom>
                <a:avLst/>
                <a:gdLst/>
                <a:ahLst/>
                <a:cxnLst>
                  <a:cxn ang="0">
                    <a:pos x="206" y="0"/>
                  </a:cxn>
                  <a:cxn ang="0">
                    <a:pos x="206" y="0"/>
                  </a:cxn>
                  <a:cxn ang="0">
                    <a:pos x="206" y="24"/>
                  </a:cxn>
                  <a:cxn ang="0">
                    <a:pos x="203" y="63"/>
                  </a:cxn>
                  <a:cxn ang="0">
                    <a:pos x="194" y="115"/>
                  </a:cxn>
                  <a:cxn ang="0">
                    <a:pos x="179" y="171"/>
                  </a:cxn>
                  <a:cxn ang="0">
                    <a:pos x="152" y="229"/>
                  </a:cxn>
                  <a:cxn ang="0">
                    <a:pos x="116" y="281"/>
                  </a:cxn>
                  <a:cxn ang="0">
                    <a:pos x="64" y="323"/>
                  </a:cxn>
                  <a:cxn ang="0">
                    <a:pos x="0" y="352"/>
                  </a:cxn>
                  <a:cxn ang="0">
                    <a:pos x="0" y="362"/>
                  </a:cxn>
                  <a:cxn ang="0">
                    <a:pos x="71" y="334"/>
                  </a:cxn>
                  <a:cxn ang="0">
                    <a:pos x="123" y="288"/>
                  </a:cxn>
                  <a:cxn ang="0">
                    <a:pos x="162" y="232"/>
                  </a:cxn>
                  <a:cxn ang="0">
                    <a:pos x="189" y="175"/>
                  </a:cxn>
                  <a:cxn ang="0">
                    <a:pos x="204" y="115"/>
                  </a:cxn>
                  <a:cxn ang="0">
                    <a:pos x="213" y="63"/>
                  </a:cxn>
                  <a:cxn ang="0">
                    <a:pos x="216" y="24"/>
                  </a:cxn>
                  <a:cxn ang="0">
                    <a:pos x="216" y="0"/>
                  </a:cxn>
                  <a:cxn ang="0">
                    <a:pos x="216" y="0"/>
                  </a:cxn>
                  <a:cxn ang="0">
                    <a:pos x="206" y="0"/>
                  </a:cxn>
                </a:cxnLst>
                <a:rect l="0" t="0" r="r" b="b"/>
                <a:pathLst>
                  <a:path w="216" h="362">
                    <a:moveTo>
                      <a:pt x="206" y="0"/>
                    </a:moveTo>
                    <a:lnTo>
                      <a:pt x="206" y="0"/>
                    </a:lnTo>
                    <a:lnTo>
                      <a:pt x="206" y="24"/>
                    </a:lnTo>
                    <a:lnTo>
                      <a:pt x="203" y="63"/>
                    </a:lnTo>
                    <a:lnTo>
                      <a:pt x="194" y="115"/>
                    </a:lnTo>
                    <a:lnTo>
                      <a:pt x="179" y="171"/>
                    </a:lnTo>
                    <a:lnTo>
                      <a:pt x="152" y="229"/>
                    </a:lnTo>
                    <a:lnTo>
                      <a:pt x="116" y="281"/>
                    </a:lnTo>
                    <a:lnTo>
                      <a:pt x="64" y="323"/>
                    </a:lnTo>
                    <a:lnTo>
                      <a:pt x="0" y="352"/>
                    </a:lnTo>
                    <a:lnTo>
                      <a:pt x="0" y="362"/>
                    </a:lnTo>
                    <a:lnTo>
                      <a:pt x="71" y="334"/>
                    </a:lnTo>
                    <a:lnTo>
                      <a:pt x="123" y="288"/>
                    </a:lnTo>
                    <a:lnTo>
                      <a:pt x="162" y="232"/>
                    </a:lnTo>
                    <a:lnTo>
                      <a:pt x="189" y="175"/>
                    </a:lnTo>
                    <a:lnTo>
                      <a:pt x="204" y="115"/>
                    </a:lnTo>
                    <a:lnTo>
                      <a:pt x="213" y="63"/>
                    </a:lnTo>
                    <a:lnTo>
                      <a:pt x="216" y="24"/>
                    </a:lnTo>
                    <a:lnTo>
                      <a:pt x="216" y="0"/>
                    </a:lnTo>
                    <a:lnTo>
                      <a:pt x="216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6" name="Freeform 76"/>
              <p:cNvSpPr>
                <a:spLocks/>
              </p:cNvSpPr>
              <p:nvPr/>
            </p:nvSpPr>
            <p:spPr bwMode="auto">
              <a:xfrm>
                <a:off x="2962" y="2319"/>
                <a:ext cx="113" cy="60"/>
              </a:xfrm>
              <a:custGeom>
                <a:avLst/>
                <a:gdLst/>
                <a:ahLst/>
                <a:cxnLst>
                  <a:cxn ang="0">
                    <a:pos x="11" y="80"/>
                  </a:cxn>
                  <a:cxn ang="0">
                    <a:pos x="11" y="80"/>
                  </a:cxn>
                  <a:cxn ang="0">
                    <a:pos x="28" y="41"/>
                  </a:cxn>
                  <a:cxn ang="0">
                    <a:pos x="51" y="19"/>
                  </a:cxn>
                  <a:cxn ang="0">
                    <a:pos x="85" y="14"/>
                  </a:cxn>
                  <a:cxn ang="0">
                    <a:pos x="121" y="17"/>
                  </a:cxn>
                  <a:cxn ang="0">
                    <a:pos x="155" y="34"/>
                  </a:cxn>
                  <a:cxn ang="0">
                    <a:pos x="187" y="58"/>
                  </a:cxn>
                  <a:cxn ang="0">
                    <a:pos x="207" y="87"/>
                  </a:cxn>
                  <a:cxn ang="0">
                    <a:pos x="217" y="120"/>
                  </a:cxn>
                  <a:cxn ang="0">
                    <a:pos x="227" y="120"/>
                  </a:cxn>
                  <a:cxn ang="0">
                    <a:pos x="217" y="83"/>
                  </a:cxn>
                  <a:cxn ang="0">
                    <a:pos x="193" y="51"/>
                  </a:cxn>
                  <a:cxn ang="0">
                    <a:pos x="161" y="24"/>
                  </a:cxn>
                  <a:cxn ang="0">
                    <a:pos x="124" y="7"/>
                  </a:cxn>
                  <a:cxn ang="0">
                    <a:pos x="85" y="0"/>
                  </a:cxn>
                  <a:cxn ang="0">
                    <a:pos x="48" y="9"/>
                  </a:cxn>
                  <a:cxn ang="0">
                    <a:pos x="17" y="34"/>
                  </a:cxn>
                  <a:cxn ang="0">
                    <a:pos x="0" y="80"/>
                  </a:cxn>
                  <a:cxn ang="0">
                    <a:pos x="0" y="80"/>
                  </a:cxn>
                  <a:cxn ang="0">
                    <a:pos x="11" y="80"/>
                  </a:cxn>
                </a:cxnLst>
                <a:rect l="0" t="0" r="r" b="b"/>
                <a:pathLst>
                  <a:path w="227" h="120">
                    <a:moveTo>
                      <a:pt x="11" y="80"/>
                    </a:moveTo>
                    <a:lnTo>
                      <a:pt x="11" y="80"/>
                    </a:lnTo>
                    <a:lnTo>
                      <a:pt x="28" y="41"/>
                    </a:lnTo>
                    <a:lnTo>
                      <a:pt x="51" y="19"/>
                    </a:lnTo>
                    <a:lnTo>
                      <a:pt x="85" y="14"/>
                    </a:lnTo>
                    <a:lnTo>
                      <a:pt x="121" y="17"/>
                    </a:lnTo>
                    <a:lnTo>
                      <a:pt x="155" y="34"/>
                    </a:lnTo>
                    <a:lnTo>
                      <a:pt x="187" y="58"/>
                    </a:lnTo>
                    <a:lnTo>
                      <a:pt x="207" y="87"/>
                    </a:lnTo>
                    <a:lnTo>
                      <a:pt x="217" y="120"/>
                    </a:lnTo>
                    <a:lnTo>
                      <a:pt x="227" y="120"/>
                    </a:lnTo>
                    <a:lnTo>
                      <a:pt x="217" y="83"/>
                    </a:lnTo>
                    <a:lnTo>
                      <a:pt x="193" y="51"/>
                    </a:lnTo>
                    <a:lnTo>
                      <a:pt x="161" y="24"/>
                    </a:lnTo>
                    <a:lnTo>
                      <a:pt x="124" y="7"/>
                    </a:lnTo>
                    <a:lnTo>
                      <a:pt x="85" y="0"/>
                    </a:lnTo>
                    <a:lnTo>
                      <a:pt x="48" y="9"/>
                    </a:lnTo>
                    <a:lnTo>
                      <a:pt x="17" y="34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11" y="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7" name="Freeform 77"/>
              <p:cNvSpPr>
                <a:spLocks/>
              </p:cNvSpPr>
              <p:nvPr/>
            </p:nvSpPr>
            <p:spPr bwMode="auto">
              <a:xfrm>
                <a:off x="2270" y="2462"/>
                <a:ext cx="397" cy="253"/>
              </a:xfrm>
              <a:custGeom>
                <a:avLst/>
                <a:gdLst/>
                <a:ahLst/>
                <a:cxnLst>
                  <a:cxn ang="0">
                    <a:pos x="606" y="289"/>
                  </a:cxn>
                  <a:cxn ang="0">
                    <a:pos x="577" y="289"/>
                  </a:cxn>
                  <a:cxn ang="0">
                    <a:pos x="534" y="276"/>
                  </a:cxn>
                  <a:cxn ang="0">
                    <a:pos x="487" y="249"/>
                  </a:cxn>
                  <a:cxn ang="0">
                    <a:pos x="435" y="211"/>
                  </a:cxn>
                  <a:cxn ang="0">
                    <a:pos x="384" y="169"/>
                  </a:cxn>
                  <a:cxn ang="0">
                    <a:pos x="338" y="125"/>
                  </a:cxn>
                  <a:cxn ang="0">
                    <a:pos x="301" y="83"/>
                  </a:cxn>
                  <a:cxn ang="0">
                    <a:pos x="274" y="46"/>
                  </a:cxn>
                  <a:cxn ang="0">
                    <a:pos x="233" y="19"/>
                  </a:cxn>
                  <a:cxn ang="0">
                    <a:pos x="182" y="3"/>
                  </a:cxn>
                  <a:cxn ang="0">
                    <a:pos x="128" y="2"/>
                  </a:cxn>
                  <a:cxn ang="0">
                    <a:pos x="76" y="15"/>
                  </a:cxn>
                  <a:cxn ang="0">
                    <a:pos x="33" y="47"/>
                  </a:cxn>
                  <a:cxn ang="0">
                    <a:pos x="6" y="98"/>
                  </a:cxn>
                  <a:cxn ang="0">
                    <a:pos x="0" y="171"/>
                  </a:cxn>
                  <a:cxn ang="0">
                    <a:pos x="22" y="261"/>
                  </a:cxn>
                  <a:cxn ang="0">
                    <a:pos x="76" y="337"/>
                  </a:cxn>
                  <a:cxn ang="0">
                    <a:pos x="154" y="396"/>
                  </a:cxn>
                  <a:cxn ang="0">
                    <a:pos x="243" y="440"/>
                  </a:cxn>
                  <a:cxn ang="0">
                    <a:pos x="340" y="470"/>
                  </a:cxn>
                  <a:cxn ang="0">
                    <a:pos x="433" y="489"/>
                  </a:cxn>
                  <a:cxn ang="0">
                    <a:pos x="511" y="496"/>
                  </a:cxn>
                  <a:cxn ang="0">
                    <a:pos x="568" y="494"/>
                  </a:cxn>
                  <a:cxn ang="0">
                    <a:pos x="595" y="487"/>
                  </a:cxn>
                  <a:cxn ang="0">
                    <a:pos x="624" y="480"/>
                  </a:cxn>
                  <a:cxn ang="0">
                    <a:pos x="658" y="475"/>
                  </a:cxn>
                  <a:cxn ang="0">
                    <a:pos x="690" y="480"/>
                  </a:cxn>
                  <a:cxn ang="0">
                    <a:pos x="709" y="497"/>
                  </a:cxn>
                  <a:cxn ang="0">
                    <a:pos x="727" y="507"/>
                  </a:cxn>
                  <a:cxn ang="0">
                    <a:pos x="743" y="506"/>
                  </a:cxn>
                  <a:cxn ang="0">
                    <a:pos x="748" y="496"/>
                  </a:cxn>
                  <a:cxn ang="0">
                    <a:pos x="739" y="470"/>
                  </a:cxn>
                  <a:cxn ang="0">
                    <a:pos x="744" y="455"/>
                  </a:cxn>
                  <a:cxn ang="0">
                    <a:pos x="768" y="460"/>
                  </a:cxn>
                  <a:cxn ang="0">
                    <a:pos x="785" y="453"/>
                  </a:cxn>
                  <a:cxn ang="0">
                    <a:pos x="793" y="440"/>
                  </a:cxn>
                  <a:cxn ang="0">
                    <a:pos x="785" y="425"/>
                  </a:cxn>
                  <a:cxn ang="0">
                    <a:pos x="754" y="409"/>
                  </a:cxn>
                  <a:cxn ang="0">
                    <a:pos x="754" y="391"/>
                  </a:cxn>
                  <a:cxn ang="0">
                    <a:pos x="790" y="372"/>
                  </a:cxn>
                  <a:cxn ang="0">
                    <a:pos x="780" y="340"/>
                  </a:cxn>
                  <a:cxn ang="0">
                    <a:pos x="743" y="338"/>
                  </a:cxn>
                  <a:cxn ang="0">
                    <a:pos x="732" y="325"/>
                  </a:cxn>
                  <a:cxn ang="0">
                    <a:pos x="753" y="303"/>
                  </a:cxn>
                  <a:cxn ang="0">
                    <a:pos x="749" y="288"/>
                  </a:cxn>
                  <a:cxn ang="0">
                    <a:pos x="734" y="279"/>
                  </a:cxn>
                  <a:cxn ang="0">
                    <a:pos x="716" y="281"/>
                  </a:cxn>
                  <a:cxn ang="0">
                    <a:pos x="694" y="294"/>
                  </a:cxn>
                  <a:cxn ang="0">
                    <a:pos x="678" y="282"/>
                  </a:cxn>
                  <a:cxn ang="0">
                    <a:pos x="670" y="259"/>
                  </a:cxn>
                  <a:cxn ang="0">
                    <a:pos x="661" y="247"/>
                  </a:cxn>
                  <a:cxn ang="0">
                    <a:pos x="648" y="245"/>
                  </a:cxn>
                  <a:cxn ang="0">
                    <a:pos x="626" y="264"/>
                  </a:cxn>
                </a:cxnLst>
                <a:rect l="0" t="0" r="r" b="b"/>
                <a:pathLst>
                  <a:path w="793" h="507">
                    <a:moveTo>
                      <a:pt x="614" y="281"/>
                    </a:moveTo>
                    <a:lnTo>
                      <a:pt x="606" y="289"/>
                    </a:lnTo>
                    <a:lnTo>
                      <a:pt x="592" y="291"/>
                    </a:lnTo>
                    <a:lnTo>
                      <a:pt x="577" y="289"/>
                    </a:lnTo>
                    <a:lnTo>
                      <a:pt x="556" y="284"/>
                    </a:lnTo>
                    <a:lnTo>
                      <a:pt x="534" y="276"/>
                    </a:lnTo>
                    <a:lnTo>
                      <a:pt x="511" y="264"/>
                    </a:lnTo>
                    <a:lnTo>
                      <a:pt x="487" y="249"/>
                    </a:lnTo>
                    <a:lnTo>
                      <a:pt x="462" y="230"/>
                    </a:lnTo>
                    <a:lnTo>
                      <a:pt x="435" y="211"/>
                    </a:lnTo>
                    <a:lnTo>
                      <a:pt x="409" y="191"/>
                    </a:lnTo>
                    <a:lnTo>
                      <a:pt x="384" y="169"/>
                    </a:lnTo>
                    <a:lnTo>
                      <a:pt x="360" y="147"/>
                    </a:lnTo>
                    <a:lnTo>
                      <a:pt x="338" y="125"/>
                    </a:lnTo>
                    <a:lnTo>
                      <a:pt x="318" y="103"/>
                    </a:lnTo>
                    <a:lnTo>
                      <a:pt x="301" y="83"/>
                    </a:lnTo>
                    <a:lnTo>
                      <a:pt x="287" y="63"/>
                    </a:lnTo>
                    <a:lnTo>
                      <a:pt x="274" y="46"/>
                    </a:lnTo>
                    <a:lnTo>
                      <a:pt x="255" y="31"/>
                    </a:lnTo>
                    <a:lnTo>
                      <a:pt x="233" y="19"/>
                    </a:lnTo>
                    <a:lnTo>
                      <a:pt x="209" y="9"/>
                    </a:lnTo>
                    <a:lnTo>
                      <a:pt x="182" y="3"/>
                    </a:lnTo>
                    <a:lnTo>
                      <a:pt x="155" y="0"/>
                    </a:lnTo>
                    <a:lnTo>
                      <a:pt x="128" y="2"/>
                    </a:lnTo>
                    <a:lnTo>
                      <a:pt x="101" y="7"/>
                    </a:lnTo>
                    <a:lnTo>
                      <a:pt x="76" y="15"/>
                    </a:lnTo>
                    <a:lnTo>
                      <a:pt x="54" y="29"/>
                    </a:lnTo>
                    <a:lnTo>
                      <a:pt x="33" y="47"/>
                    </a:lnTo>
                    <a:lnTo>
                      <a:pt x="16" y="71"/>
                    </a:lnTo>
                    <a:lnTo>
                      <a:pt x="6" y="98"/>
                    </a:lnTo>
                    <a:lnTo>
                      <a:pt x="0" y="132"/>
                    </a:lnTo>
                    <a:lnTo>
                      <a:pt x="0" y="171"/>
                    </a:lnTo>
                    <a:lnTo>
                      <a:pt x="6" y="215"/>
                    </a:lnTo>
                    <a:lnTo>
                      <a:pt x="22" y="261"/>
                    </a:lnTo>
                    <a:lnTo>
                      <a:pt x="45" y="301"/>
                    </a:lnTo>
                    <a:lnTo>
                      <a:pt x="76" y="337"/>
                    </a:lnTo>
                    <a:lnTo>
                      <a:pt x="111" y="369"/>
                    </a:lnTo>
                    <a:lnTo>
                      <a:pt x="154" y="396"/>
                    </a:lnTo>
                    <a:lnTo>
                      <a:pt x="198" y="419"/>
                    </a:lnTo>
                    <a:lnTo>
                      <a:pt x="243" y="440"/>
                    </a:lnTo>
                    <a:lnTo>
                      <a:pt x="292" y="457"/>
                    </a:lnTo>
                    <a:lnTo>
                      <a:pt x="340" y="470"/>
                    </a:lnTo>
                    <a:lnTo>
                      <a:pt x="387" y="482"/>
                    </a:lnTo>
                    <a:lnTo>
                      <a:pt x="433" y="489"/>
                    </a:lnTo>
                    <a:lnTo>
                      <a:pt x="473" y="494"/>
                    </a:lnTo>
                    <a:lnTo>
                      <a:pt x="511" y="496"/>
                    </a:lnTo>
                    <a:lnTo>
                      <a:pt x="543" y="496"/>
                    </a:lnTo>
                    <a:lnTo>
                      <a:pt x="568" y="494"/>
                    </a:lnTo>
                    <a:lnTo>
                      <a:pt x="585" y="490"/>
                    </a:lnTo>
                    <a:lnTo>
                      <a:pt x="595" y="487"/>
                    </a:lnTo>
                    <a:lnTo>
                      <a:pt x="607" y="484"/>
                    </a:lnTo>
                    <a:lnTo>
                      <a:pt x="624" y="480"/>
                    </a:lnTo>
                    <a:lnTo>
                      <a:pt x="641" y="477"/>
                    </a:lnTo>
                    <a:lnTo>
                      <a:pt x="658" y="475"/>
                    </a:lnTo>
                    <a:lnTo>
                      <a:pt x="675" y="477"/>
                    </a:lnTo>
                    <a:lnTo>
                      <a:pt x="690" y="480"/>
                    </a:lnTo>
                    <a:lnTo>
                      <a:pt x="700" y="489"/>
                    </a:lnTo>
                    <a:lnTo>
                      <a:pt x="709" y="497"/>
                    </a:lnTo>
                    <a:lnTo>
                      <a:pt x="719" y="504"/>
                    </a:lnTo>
                    <a:lnTo>
                      <a:pt x="727" y="507"/>
                    </a:lnTo>
                    <a:lnTo>
                      <a:pt x="736" y="507"/>
                    </a:lnTo>
                    <a:lnTo>
                      <a:pt x="743" y="506"/>
                    </a:lnTo>
                    <a:lnTo>
                      <a:pt x="746" y="502"/>
                    </a:lnTo>
                    <a:lnTo>
                      <a:pt x="748" y="496"/>
                    </a:lnTo>
                    <a:lnTo>
                      <a:pt x="746" y="487"/>
                    </a:lnTo>
                    <a:lnTo>
                      <a:pt x="739" y="470"/>
                    </a:lnTo>
                    <a:lnTo>
                      <a:pt x="739" y="460"/>
                    </a:lnTo>
                    <a:lnTo>
                      <a:pt x="744" y="455"/>
                    </a:lnTo>
                    <a:lnTo>
                      <a:pt x="758" y="458"/>
                    </a:lnTo>
                    <a:lnTo>
                      <a:pt x="768" y="460"/>
                    </a:lnTo>
                    <a:lnTo>
                      <a:pt x="778" y="458"/>
                    </a:lnTo>
                    <a:lnTo>
                      <a:pt x="785" y="453"/>
                    </a:lnTo>
                    <a:lnTo>
                      <a:pt x="790" y="447"/>
                    </a:lnTo>
                    <a:lnTo>
                      <a:pt x="793" y="440"/>
                    </a:lnTo>
                    <a:lnTo>
                      <a:pt x="792" y="433"/>
                    </a:lnTo>
                    <a:lnTo>
                      <a:pt x="785" y="425"/>
                    </a:lnTo>
                    <a:lnTo>
                      <a:pt x="775" y="419"/>
                    </a:lnTo>
                    <a:lnTo>
                      <a:pt x="754" y="409"/>
                    </a:lnTo>
                    <a:lnTo>
                      <a:pt x="749" y="399"/>
                    </a:lnTo>
                    <a:lnTo>
                      <a:pt x="754" y="391"/>
                    </a:lnTo>
                    <a:lnTo>
                      <a:pt x="773" y="384"/>
                    </a:lnTo>
                    <a:lnTo>
                      <a:pt x="790" y="372"/>
                    </a:lnTo>
                    <a:lnTo>
                      <a:pt x="790" y="355"/>
                    </a:lnTo>
                    <a:lnTo>
                      <a:pt x="780" y="340"/>
                    </a:lnTo>
                    <a:lnTo>
                      <a:pt x="761" y="337"/>
                    </a:lnTo>
                    <a:lnTo>
                      <a:pt x="743" y="338"/>
                    </a:lnTo>
                    <a:lnTo>
                      <a:pt x="732" y="335"/>
                    </a:lnTo>
                    <a:lnTo>
                      <a:pt x="732" y="325"/>
                    </a:lnTo>
                    <a:lnTo>
                      <a:pt x="746" y="310"/>
                    </a:lnTo>
                    <a:lnTo>
                      <a:pt x="753" y="303"/>
                    </a:lnTo>
                    <a:lnTo>
                      <a:pt x="753" y="294"/>
                    </a:lnTo>
                    <a:lnTo>
                      <a:pt x="749" y="288"/>
                    </a:lnTo>
                    <a:lnTo>
                      <a:pt x="743" y="282"/>
                    </a:lnTo>
                    <a:lnTo>
                      <a:pt x="734" y="279"/>
                    </a:lnTo>
                    <a:lnTo>
                      <a:pt x="726" y="279"/>
                    </a:lnTo>
                    <a:lnTo>
                      <a:pt x="716" y="281"/>
                    </a:lnTo>
                    <a:lnTo>
                      <a:pt x="707" y="286"/>
                    </a:lnTo>
                    <a:lnTo>
                      <a:pt x="694" y="294"/>
                    </a:lnTo>
                    <a:lnTo>
                      <a:pt x="685" y="293"/>
                    </a:lnTo>
                    <a:lnTo>
                      <a:pt x="678" y="282"/>
                    </a:lnTo>
                    <a:lnTo>
                      <a:pt x="673" y="267"/>
                    </a:lnTo>
                    <a:lnTo>
                      <a:pt x="670" y="259"/>
                    </a:lnTo>
                    <a:lnTo>
                      <a:pt x="666" y="250"/>
                    </a:lnTo>
                    <a:lnTo>
                      <a:pt x="661" y="247"/>
                    </a:lnTo>
                    <a:lnTo>
                      <a:pt x="655" y="244"/>
                    </a:lnTo>
                    <a:lnTo>
                      <a:pt x="648" y="245"/>
                    </a:lnTo>
                    <a:lnTo>
                      <a:pt x="638" y="252"/>
                    </a:lnTo>
                    <a:lnTo>
                      <a:pt x="626" y="264"/>
                    </a:lnTo>
                    <a:lnTo>
                      <a:pt x="614" y="281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8" name="Freeform 78"/>
              <p:cNvSpPr>
                <a:spLocks/>
              </p:cNvSpPr>
              <p:nvPr/>
            </p:nvSpPr>
            <p:spPr bwMode="auto">
              <a:xfrm>
                <a:off x="2412" y="2491"/>
                <a:ext cx="168" cy="119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0" y="7"/>
                  </a:cxn>
                  <a:cxn ang="0">
                    <a:pos x="14" y="27"/>
                  </a:cxn>
                  <a:cxn ang="0">
                    <a:pos x="31" y="48"/>
                  </a:cxn>
                  <a:cxn ang="0">
                    <a:pos x="53" y="70"/>
                  </a:cxn>
                  <a:cxn ang="0">
                    <a:pos x="75" y="92"/>
                  </a:cxn>
                  <a:cxn ang="0">
                    <a:pos x="98" y="114"/>
                  </a:cxn>
                  <a:cxn ang="0">
                    <a:pos x="124" y="137"/>
                  </a:cxn>
                  <a:cxn ang="0">
                    <a:pos x="149" y="158"/>
                  </a:cxn>
                  <a:cxn ang="0">
                    <a:pos x="176" y="176"/>
                  </a:cxn>
                  <a:cxn ang="0">
                    <a:pos x="202" y="195"/>
                  </a:cxn>
                  <a:cxn ang="0">
                    <a:pos x="227" y="210"/>
                  </a:cxn>
                  <a:cxn ang="0">
                    <a:pos x="251" y="222"/>
                  </a:cxn>
                  <a:cxn ang="0">
                    <a:pos x="273" y="230"/>
                  </a:cxn>
                  <a:cxn ang="0">
                    <a:pos x="295" y="235"/>
                  </a:cxn>
                  <a:cxn ang="0">
                    <a:pos x="310" y="239"/>
                  </a:cxn>
                  <a:cxn ang="0">
                    <a:pos x="325" y="235"/>
                  </a:cxn>
                  <a:cxn ang="0">
                    <a:pos x="337" y="225"/>
                  </a:cxn>
                  <a:cxn ang="0">
                    <a:pos x="327" y="218"/>
                  </a:cxn>
                  <a:cxn ang="0">
                    <a:pos x="322" y="225"/>
                  </a:cxn>
                  <a:cxn ang="0">
                    <a:pos x="310" y="225"/>
                  </a:cxn>
                  <a:cxn ang="0">
                    <a:pos x="295" y="225"/>
                  </a:cxn>
                  <a:cxn ang="0">
                    <a:pos x="276" y="220"/>
                  </a:cxn>
                  <a:cxn ang="0">
                    <a:pos x="254" y="212"/>
                  </a:cxn>
                  <a:cxn ang="0">
                    <a:pos x="230" y="200"/>
                  </a:cxn>
                  <a:cxn ang="0">
                    <a:pos x="208" y="185"/>
                  </a:cxn>
                  <a:cxn ang="0">
                    <a:pos x="183" y="166"/>
                  </a:cxn>
                  <a:cxn ang="0">
                    <a:pos x="156" y="147"/>
                  </a:cxn>
                  <a:cxn ang="0">
                    <a:pos x="131" y="127"/>
                  </a:cxn>
                  <a:cxn ang="0">
                    <a:pos x="105" y="107"/>
                  </a:cxn>
                  <a:cxn ang="0">
                    <a:pos x="81" y="85"/>
                  </a:cxn>
                  <a:cxn ang="0">
                    <a:pos x="59" y="63"/>
                  </a:cxn>
                  <a:cxn ang="0">
                    <a:pos x="41" y="41"/>
                  </a:cxn>
                  <a:cxn ang="0">
                    <a:pos x="24" y="21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7"/>
                  </a:cxn>
                </a:cxnLst>
                <a:rect l="0" t="0" r="r" b="b"/>
                <a:pathLst>
                  <a:path w="337" h="239">
                    <a:moveTo>
                      <a:pt x="0" y="7"/>
                    </a:moveTo>
                    <a:lnTo>
                      <a:pt x="0" y="7"/>
                    </a:lnTo>
                    <a:lnTo>
                      <a:pt x="14" y="27"/>
                    </a:lnTo>
                    <a:lnTo>
                      <a:pt x="31" y="48"/>
                    </a:lnTo>
                    <a:lnTo>
                      <a:pt x="53" y="70"/>
                    </a:lnTo>
                    <a:lnTo>
                      <a:pt x="75" y="92"/>
                    </a:lnTo>
                    <a:lnTo>
                      <a:pt x="98" y="114"/>
                    </a:lnTo>
                    <a:lnTo>
                      <a:pt x="124" y="137"/>
                    </a:lnTo>
                    <a:lnTo>
                      <a:pt x="149" y="158"/>
                    </a:lnTo>
                    <a:lnTo>
                      <a:pt x="176" y="176"/>
                    </a:lnTo>
                    <a:lnTo>
                      <a:pt x="202" y="195"/>
                    </a:lnTo>
                    <a:lnTo>
                      <a:pt x="227" y="210"/>
                    </a:lnTo>
                    <a:lnTo>
                      <a:pt x="251" y="222"/>
                    </a:lnTo>
                    <a:lnTo>
                      <a:pt x="273" y="230"/>
                    </a:lnTo>
                    <a:lnTo>
                      <a:pt x="295" y="235"/>
                    </a:lnTo>
                    <a:lnTo>
                      <a:pt x="310" y="239"/>
                    </a:lnTo>
                    <a:lnTo>
                      <a:pt x="325" y="235"/>
                    </a:lnTo>
                    <a:lnTo>
                      <a:pt x="337" y="225"/>
                    </a:lnTo>
                    <a:lnTo>
                      <a:pt x="327" y="218"/>
                    </a:lnTo>
                    <a:lnTo>
                      <a:pt x="322" y="225"/>
                    </a:lnTo>
                    <a:lnTo>
                      <a:pt x="310" y="225"/>
                    </a:lnTo>
                    <a:lnTo>
                      <a:pt x="295" y="225"/>
                    </a:lnTo>
                    <a:lnTo>
                      <a:pt x="276" y="220"/>
                    </a:lnTo>
                    <a:lnTo>
                      <a:pt x="254" y="212"/>
                    </a:lnTo>
                    <a:lnTo>
                      <a:pt x="230" y="200"/>
                    </a:lnTo>
                    <a:lnTo>
                      <a:pt x="208" y="185"/>
                    </a:lnTo>
                    <a:lnTo>
                      <a:pt x="183" y="166"/>
                    </a:lnTo>
                    <a:lnTo>
                      <a:pt x="156" y="147"/>
                    </a:lnTo>
                    <a:lnTo>
                      <a:pt x="131" y="127"/>
                    </a:lnTo>
                    <a:lnTo>
                      <a:pt x="105" y="107"/>
                    </a:lnTo>
                    <a:lnTo>
                      <a:pt x="81" y="85"/>
                    </a:lnTo>
                    <a:lnTo>
                      <a:pt x="59" y="63"/>
                    </a:lnTo>
                    <a:lnTo>
                      <a:pt x="41" y="41"/>
                    </a:lnTo>
                    <a:lnTo>
                      <a:pt x="24" y="21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39" name="Freeform 79"/>
              <p:cNvSpPr>
                <a:spLocks/>
              </p:cNvSpPr>
              <p:nvPr/>
            </p:nvSpPr>
            <p:spPr bwMode="auto">
              <a:xfrm>
                <a:off x="2268" y="2458"/>
                <a:ext cx="149" cy="111"/>
              </a:xfrm>
              <a:custGeom>
                <a:avLst/>
                <a:gdLst/>
                <a:ahLst/>
                <a:cxnLst>
                  <a:cxn ang="0">
                    <a:pos x="17" y="222"/>
                  </a:cxn>
                  <a:cxn ang="0">
                    <a:pos x="17" y="222"/>
                  </a:cxn>
                  <a:cxn ang="0">
                    <a:pos x="11" y="178"/>
                  </a:cxn>
                  <a:cxn ang="0">
                    <a:pos x="11" y="139"/>
                  </a:cxn>
                  <a:cxn ang="0">
                    <a:pos x="17" y="107"/>
                  </a:cxn>
                  <a:cxn ang="0">
                    <a:pos x="28" y="80"/>
                  </a:cxn>
                  <a:cxn ang="0">
                    <a:pos x="44" y="58"/>
                  </a:cxn>
                  <a:cxn ang="0">
                    <a:pos x="63" y="41"/>
                  </a:cxn>
                  <a:cxn ang="0">
                    <a:pos x="83" y="27"/>
                  </a:cxn>
                  <a:cxn ang="0">
                    <a:pos x="109" y="19"/>
                  </a:cxn>
                  <a:cxn ang="0">
                    <a:pos x="134" y="14"/>
                  </a:cxn>
                  <a:cxn ang="0">
                    <a:pos x="161" y="14"/>
                  </a:cxn>
                  <a:cxn ang="0">
                    <a:pos x="188" y="16"/>
                  </a:cxn>
                  <a:cxn ang="0">
                    <a:pos x="214" y="21"/>
                  </a:cxn>
                  <a:cxn ang="0">
                    <a:pos x="237" y="31"/>
                  </a:cxn>
                  <a:cxn ang="0">
                    <a:pos x="258" y="43"/>
                  </a:cxn>
                  <a:cxn ang="0">
                    <a:pos x="276" y="56"/>
                  </a:cxn>
                  <a:cxn ang="0">
                    <a:pos x="288" y="73"/>
                  </a:cxn>
                  <a:cxn ang="0">
                    <a:pos x="298" y="66"/>
                  </a:cxn>
                  <a:cxn ang="0">
                    <a:pos x="283" y="49"/>
                  </a:cxn>
                  <a:cxn ang="0">
                    <a:pos x="265" y="32"/>
                  </a:cxn>
                  <a:cxn ang="0">
                    <a:pos x="241" y="21"/>
                  </a:cxn>
                  <a:cxn ang="0">
                    <a:pos x="217" y="10"/>
                  </a:cxn>
                  <a:cxn ang="0">
                    <a:pos x="188" y="5"/>
                  </a:cxn>
                  <a:cxn ang="0">
                    <a:pos x="161" y="0"/>
                  </a:cxn>
                  <a:cxn ang="0">
                    <a:pos x="134" y="4"/>
                  </a:cxn>
                  <a:cxn ang="0">
                    <a:pos x="105" y="9"/>
                  </a:cxn>
                  <a:cxn ang="0">
                    <a:pos x="80" y="17"/>
                  </a:cxn>
                  <a:cxn ang="0">
                    <a:pos x="56" y="31"/>
                  </a:cxn>
                  <a:cxn ang="0">
                    <a:pos x="34" y="51"/>
                  </a:cxn>
                  <a:cxn ang="0">
                    <a:pos x="17" y="76"/>
                  </a:cxn>
                  <a:cxn ang="0">
                    <a:pos x="7" y="103"/>
                  </a:cxn>
                  <a:cxn ang="0">
                    <a:pos x="0" y="139"/>
                  </a:cxn>
                  <a:cxn ang="0">
                    <a:pos x="0" y="178"/>
                  </a:cxn>
                  <a:cxn ang="0">
                    <a:pos x="7" y="222"/>
                  </a:cxn>
                  <a:cxn ang="0">
                    <a:pos x="7" y="222"/>
                  </a:cxn>
                  <a:cxn ang="0">
                    <a:pos x="17" y="222"/>
                  </a:cxn>
                </a:cxnLst>
                <a:rect l="0" t="0" r="r" b="b"/>
                <a:pathLst>
                  <a:path w="298" h="222">
                    <a:moveTo>
                      <a:pt x="17" y="222"/>
                    </a:moveTo>
                    <a:lnTo>
                      <a:pt x="17" y="222"/>
                    </a:lnTo>
                    <a:lnTo>
                      <a:pt x="11" y="178"/>
                    </a:lnTo>
                    <a:lnTo>
                      <a:pt x="11" y="139"/>
                    </a:lnTo>
                    <a:lnTo>
                      <a:pt x="17" y="107"/>
                    </a:lnTo>
                    <a:lnTo>
                      <a:pt x="28" y="80"/>
                    </a:lnTo>
                    <a:lnTo>
                      <a:pt x="44" y="58"/>
                    </a:lnTo>
                    <a:lnTo>
                      <a:pt x="63" y="41"/>
                    </a:lnTo>
                    <a:lnTo>
                      <a:pt x="83" y="27"/>
                    </a:lnTo>
                    <a:lnTo>
                      <a:pt x="109" y="19"/>
                    </a:lnTo>
                    <a:lnTo>
                      <a:pt x="134" y="14"/>
                    </a:lnTo>
                    <a:lnTo>
                      <a:pt x="161" y="14"/>
                    </a:lnTo>
                    <a:lnTo>
                      <a:pt x="188" y="16"/>
                    </a:lnTo>
                    <a:lnTo>
                      <a:pt x="214" y="21"/>
                    </a:lnTo>
                    <a:lnTo>
                      <a:pt x="237" y="31"/>
                    </a:lnTo>
                    <a:lnTo>
                      <a:pt x="258" y="43"/>
                    </a:lnTo>
                    <a:lnTo>
                      <a:pt x="276" y="56"/>
                    </a:lnTo>
                    <a:lnTo>
                      <a:pt x="288" y="73"/>
                    </a:lnTo>
                    <a:lnTo>
                      <a:pt x="298" y="66"/>
                    </a:lnTo>
                    <a:lnTo>
                      <a:pt x="283" y="49"/>
                    </a:lnTo>
                    <a:lnTo>
                      <a:pt x="265" y="32"/>
                    </a:lnTo>
                    <a:lnTo>
                      <a:pt x="241" y="21"/>
                    </a:lnTo>
                    <a:lnTo>
                      <a:pt x="217" y="10"/>
                    </a:lnTo>
                    <a:lnTo>
                      <a:pt x="188" y="5"/>
                    </a:lnTo>
                    <a:lnTo>
                      <a:pt x="161" y="0"/>
                    </a:lnTo>
                    <a:lnTo>
                      <a:pt x="134" y="4"/>
                    </a:lnTo>
                    <a:lnTo>
                      <a:pt x="105" y="9"/>
                    </a:lnTo>
                    <a:lnTo>
                      <a:pt x="80" y="17"/>
                    </a:lnTo>
                    <a:lnTo>
                      <a:pt x="56" y="31"/>
                    </a:lnTo>
                    <a:lnTo>
                      <a:pt x="34" y="51"/>
                    </a:lnTo>
                    <a:lnTo>
                      <a:pt x="17" y="76"/>
                    </a:lnTo>
                    <a:lnTo>
                      <a:pt x="7" y="103"/>
                    </a:lnTo>
                    <a:lnTo>
                      <a:pt x="0" y="139"/>
                    </a:lnTo>
                    <a:lnTo>
                      <a:pt x="0" y="178"/>
                    </a:lnTo>
                    <a:lnTo>
                      <a:pt x="7" y="222"/>
                    </a:lnTo>
                    <a:lnTo>
                      <a:pt x="7" y="222"/>
                    </a:lnTo>
                    <a:lnTo>
                      <a:pt x="17" y="2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0" name="Freeform 80"/>
              <p:cNvSpPr>
                <a:spLocks/>
              </p:cNvSpPr>
              <p:nvPr/>
            </p:nvSpPr>
            <p:spPr bwMode="auto">
              <a:xfrm>
                <a:off x="2271" y="2569"/>
                <a:ext cx="293" cy="144"/>
              </a:xfrm>
              <a:custGeom>
                <a:avLst/>
                <a:gdLst/>
                <a:ahLst/>
                <a:cxnLst>
                  <a:cxn ang="0">
                    <a:pos x="583" y="270"/>
                  </a:cxn>
                  <a:cxn ang="0">
                    <a:pos x="583" y="270"/>
                  </a:cxn>
                  <a:cxn ang="0">
                    <a:pos x="567" y="274"/>
                  </a:cxn>
                  <a:cxn ang="0">
                    <a:pos x="542" y="274"/>
                  </a:cxn>
                  <a:cxn ang="0">
                    <a:pos x="510" y="274"/>
                  </a:cxn>
                  <a:cxn ang="0">
                    <a:pos x="472" y="274"/>
                  </a:cxn>
                  <a:cxn ang="0">
                    <a:pos x="432" y="269"/>
                  </a:cxn>
                  <a:cxn ang="0">
                    <a:pos x="386" y="262"/>
                  </a:cxn>
                  <a:cxn ang="0">
                    <a:pos x="340" y="250"/>
                  </a:cxn>
                  <a:cxn ang="0">
                    <a:pos x="293" y="237"/>
                  </a:cxn>
                  <a:cxn ang="0">
                    <a:pos x="244" y="220"/>
                  </a:cxn>
                  <a:cxn ang="0">
                    <a:pos x="198" y="199"/>
                  </a:cxn>
                  <a:cxn ang="0">
                    <a:pos x="156" y="176"/>
                  </a:cxn>
                  <a:cxn ang="0">
                    <a:pos x="114" y="149"/>
                  </a:cxn>
                  <a:cxn ang="0">
                    <a:pos x="78" y="118"/>
                  </a:cxn>
                  <a:cxn ang="0">
                    <a:pos x="49" y="83"/>
                  </a:cxn>
                  <a:cxn ang="0">
                    <a:pos x="26" y="44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15" y="47"/>
                  </a:cxn>
                  <a:cxn ang="0">
                    <a:pos x="39" y="89"/>
                  </a:cxn>
                  <a:cxn ang="0">
                    <a:pos x="71" y="125"/>
                  </a:cxn>
                  <a:cxn ang="0">
                    <a:pos x="107" y="159"/>
                  </a:cxn>
                  <a:cxn ang="0">
                    <a:pos x="149" y="186"/>
                  </a:cxn>
                  <a:cxn ang="0">
                    <a:pos x="195" y="210"/>
                  </a:cxn>
                  <a:cxn ang="0">
                    <a:pos x="241" y="230"/>
                  </a:cxn>
                  <a:cxn ang="0">
                    <a:pos x="290" y="247"/>
                  </a:cxn>
                  <a:cxn ang="0">
                    <a:pos x="337" y="260"/>
                  </a:cxn>
                  <a:cxn ang="0">
                    <a:pos x="386" y="272"/>
                  </a:cxn>
                  <a:cxn ang="0">
                    <a:pos x="432" y="279"/>
                  </a:cxn>
                  <a:cxn ang="0">
                    <a:pos x="472" y="284"/>
                  </a:cxn>
                  <a:cxn ang="0">
                    <a:pos x="510" y="287"/>
                  </a:cxn>
                  <a:cxn ang="0">
                    <a:pos x="542" y="287"/>
                  </a:cxn>
                  <a:cxn ang="0">
                    <a:pos x="567" y="284"/>
                  </a:cxn>
                  <a:cxn ang="0">
                    <a:pos x="586" y="281"/>
                  </a:cxn>
                  <a:cxn ang="0">
                    <a:pos x="586" y="281"/>
                  </a:cxn>
                  <a:cxn ang="0">
                    <a:pos x="583" y="270"/>
                  </a:cxn>
                </a:cxnLst>
                <a:rect l="0" t="0" r="r" b="b"/>
                <a:pathLst>
                  <a:path w="586" h="287">
                    <a:moveTo>
                      <a:pt x="583" y="270"/>
                    </a:moveTo>
                    <a:lnTo>
                      <a:pt x="583" y="270"/>
                    </a:lnTo>
                    <a:lnTo>
                      <a:pt x="567" y="274"/>
                    </a:lnTo>
                    <a:lnTo>
                      <a:pt x="542" y="274"/>
                    </a:lnTo>
                    <a:lnTo>
                      <a:pt x="510" y="274"/>
                    </a:lnTo>
                    <a:lnTo>
                      <a:pt x="472" y="274"/>
                    </a:lnTo>
                    <a:lnTo>
                      <a:pt x="432" y="269"/>
                    </a:lnTo>
                    <a:lnTo>
                      <a:pt x="386" y="262"/>
                    </a:lnTo>
                    <a:lnTo>
                      <a:pt x="340" y="250"/>
                    </a:lnTo>
                    <a:lnTo>
                      <a:pt x="293" y="237"/>
                    </a:lnTo>
                    <a:lnTo>
                      <a:pt x="244" y="220"/>
                    </a:lnTo>
                    <a:lnTo>
                      <a:pt x="198" y="199"/>
                    </a:lnTo>
                    <a:lnTo>
                      <a:pt x="156" y="176"/>
                    </a:lnTo>
                    <a:lnTo>
                      <a:pt x="114" y="149"/>
                    </a:lnTo>
                    <a:lnTo>
                      <a:pt x="78" y="118"/>
                    </a:lnTo>
                    <a:lnTo>
                      <a:pt x="49" y="83"/>
                    </a:lnTo>
                    <a:lnTo>
                      <a:pt x="26" y="44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15" y="47"/>
                    </a:lnTo>
                    <a:lnTo>
                      <a:pt x="39" y="89"/>
                    </a:lnTo>
                    <a:lnTo>
                      <a:pt x="71" y="125"/>
                    </a:lnTo>
                    <a:lnTo>
                      <a:pt x="107" y="159"/>
                    </a:lnTo>
                    <a:lnTo>
                      <a:pt x="149" y="186"/>
                    </a:lnTo>
                    <a:lnTo>
                      <a:pt x="195" y="210"/>
                    </a:lnTo>
                    <a:lnTo>
                      <a:pt x="241" y="230"/>
                    </a:lnTo>
                    <a:lnTo>
                      <a:pt x="290" y="247"/>
                    </a:lnTo>
                    <a:lnTo>
                      <a:pt x="337" y="260"/>
                    </a:lnTo>
                    <a:lnTo>
                      <a:pt x="386" y="272"/>
                    </a:lnTo>
                    <a:lnTo>
                      <a:pt x="432" y="279"/>
                    </a:lnTo>
                    <a:lnTo>
                      <a:pt x="472" y="284"/>
                    </a:lnTo>
                    <a:lnTo>
                      <a:pt x="510" y="287"/>
                    </a:lnTo>
                    <a:lnTo>
                      <a:pt x="542" y="287"/>
                    </a:lnTo>
                    <a:lnTo>
                      <a:pt x="567" y="284"/>
                    </a:lnTo>
                    <a:lnTo>
                      <a:pt x="586" y="281"/>
                    </a:lnTo>
                    <a:lnTo>
                      <a:pt x="586" y="281"/>
                    </a:lnTo>
                    <a:lnTo>
                      <a:pt x="583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1" name="Freeform 81"/>
              <p:cNvSpPr>
                <a:spLocks/>
              </p:cNvSpPr>
              <p:nvPr/>
            </p:nvSpPr>
            <p:spPr bwMode="auto">
              <a:xfrm>
                <a:off x="2562" y="2696"/>
                <a:ext cx="61" cy="13"/>
              </a:xfrm>
              <a:custGeom>
                <a:avLst/>
                <a:gdLst/>
                <a:ahLst/>
                <a:cxnLst>
                  <a:cxn ang="0">
                    <a:pos x="121" y="17"/>
                  </a:cxn>
                  <a:cxn ang="0">
                    <a:pos x="121" y="17"/>
                  </a:cxn>
                  <a:cxn ang="0">
                    <a:pos x="108" y="7"/>
                  </a:cxn>
                  <a:cxn ang="0">
                    <a:pos x="91" y="4"/>
                  </a:cxn>
                  <a:cxn ang="0">
                    <a:pos x="74" y="0"/>
                  </a:cxn>
                  <a:cxn ang="0">
                    <a:pos x="57" y="4"/>
                  </a:cxn>
                  <a:cxn ang="0">
                    <a:pos x="40" y="7"/>
                  </a:cxn>
                  <a:cxn ang="0">
                    <a:pos x="23" y="11"/>
                  </a:cxn>
                  <a:cxn ang="0">
                    <a:pos x="10" y="14"/>
                  </a:cxn>
                  <a:cxn ang="0">
                    <a:pos x="0" y="17"/>
                  </a:cxn>
                  <a:cxn ang="0">
                    <a:pos x="3" y="28"/>
                  </a:cxn>
                  <a:cxn ang="0">
                    <a:pos x="13" y="24"/>
                  </a:cxn>
                  <a:cxn ang="0">
                    <a:pos x="23" y="21"/>
                  </a:cxn>
                  <a:cxn ang="0">
                    <a:pos x="40" y="17"/>
                  </a:cxn>
                  <a:cxn ang="0">
                    <a:pos x="57" y="14"/>
                  </a:cxn>
                  <a:cxn ang="0">
                    <a:pos x="74" y="14"/>
                  </a:cxn>
                  <a:cxn ang="0">
                    <a:pos x="91" y="14"/>
                  </a:cxn>
                  <a:cxn ang="0">
                    <a:pos x="104" y="17"/>
                  </a:cxn>
                  <a:cxn ang="0">
                    <a:pos x="111" y="24"/>
                  </a:cxn>
                  <a:cxn ang="0">
                    <a:pos x="111" y="24"/>
                  </a:cxn>
                  <a:cxn ang="0">
                    <a:pos x="121" y="17"/>
                  </a:cxn>
                </a:cxnLst>
                <a:rect l="0" t="0" r="r" b="b"/>
                <a:pathLst>
                  <a:path w="121" h="28">
                    <a:moveTo>
                      <a:pt x="121" y="17"/>
                    </a:moveTo>
                    <a:lnTo>
                      <a:pt x="121" y="17"/>
                    </a:lnTo>
                    <a:lnTo>
                      <a:pt x="108" y="7"/>
                    </a:lnTo>
                    <a:lnTo>
                      <a:pt x="91" y="4"/>
                    </a:lnTo>
                    <a:lnTo>
                      <a:pt x="74" y="0"/>
                    </a:lnTo>
                    <a:lnTo>
                      <a:pt x="57" y="4"/>
                    </a:lnTo>
                    <a:lnTo>
                      <a:pt x="40" y="7"/>
                    </a:lnTo>
                    <a:lnTo>
                      <a:pt x="23" y="11"/>
                    </a:lnTo>
                    <a:lnTo>
                      <a:pt x="10" y="14"/>
                    </a:lnTo>
                    <a:lnTo>
                      <a:pt x="0" y="17"/>
                    </a:lnTo>
                    <a:lnTo>
                      <a:pt x="3" y="28"/>
                    </a:lnTo>
                    <a:lnTo>
                      <a:pt x="13" y="24"/>
                    </a:lnTo>
                    <a:lnTo>
                      <a:pt x="23" y="21"/>
                    </a:lnTo>
                    <a:lnTo>
                      <a:pt x="40" y="17"/>
                    </a:lnTo>
                    <a:lnTo>
                      <a:pt x="57" y="14"/>
                    </a:lnTo>
                    <a:lnTo>
                      <a:pt x="74" y="14"/>
                    </a:lnTo>
                    <a:lnTo>
                      <a:pt x="91" y="14"/>
                    </a:lnTo>
                    <a:lnTo>
                      <a:pt x="104" y="17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21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2" name="Freeform 82"/>
              <p:cNvSpPr>
                <a:spLocks/>
              </p:cNvSpPr>
              <p:nvPr/>
            </p:nvSpPr>
            <p:spPr bwMode="auto">
              <a:xfrm>
                <a:off x="2618" y="2704"/>
                <a:ext cx="30" cy="14"/>
              </a:xfrm>
              <a:custGeom>
                <a:avLst/>
                <a:gdLst/>
                <a:ahLst/>
                <a:cxnLst>
                  <a:cxn ang="0">
                    <a:pos x="46" y="4"/>
                  </a:cxn>
                  <a:cxn ang="0">
                    <a:pos x="46" y="4"/>
                  </a:cxn>
                  <a:cxn ang="0">
                    <a:pos x="46" y="11"/>
                  </a:cxn>
                  <a:cxn ang="0">
                    <a:pos x="46" y="16"/>
                  </a:cxn>
                  <a:cxn ang="0">
                    <a:pos x="46" y="16"/>
                  </a:cxn>
                  <a:cxn ang="0">
                    <a:pos x="41" y="17"/>
                  </a:cxn>
                  <a:cxn ang="0">
                    <a:pos x="32" y="17"/>
                  </a:cxn>
                  <a:cxn ang="0">
                    <a:pos x="26" y="14"/>
                  </a:cxn>
                  <a:cxn ang="0">
                    <a:pos x="17" y="7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10" y="17"/>
                  </a:cxn>
                  <a:cxn ang="0">
                    <a:pos x="22" y="24"/>
                  </a:cxn>
                  <a:cxn ang="0">
                    <a:pos x="32" y="27"/>
                  </a:cxn>
                  <a:cxn ang="0">
                    <a:pos x="41" y="27"/>
                  </a:cxn>
                  <a:cxn ang="0">
                    <a:pos x="49" y="26"/>
                  </a:cxn>
                  <a:cxn ang="0">
                    <a:pos x="56" y="19"/>
                  </a:cxn>
                  <a:cxn ang="0">
                    <a:pos x="59" y="11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6" y="4"/>
                  </a:cxn>
                </a:cxnLst>
                <a:rect l="0" t="0" r="r" b="b"/>
                <a:pathLst>
                  <a:path w="59" h="27">
                    <a:moveTo>
                      <a:pt x="46" y="4"/>
                    </a:moveTo>
                    <a:lnTo>
                      <a:pt x="46" y="4"/>
                    </a:lnTo>
                    <a:lnTo>
                      <a:pt x="46" y="11"/>
                    </a:lnTo>
                    <a:lnTo>
                      <a:pt x="46" y="16"/>
                    </a:lnTo>
                    <a:lnTo>
                      <a:pt x="46" y="16"/>
                    </a:lnTo>
                    <a:lnTo>
                      <a:pt x="41" y="17"/>
                    </a:lnTo>
                    <a:lnTo>
                      <a:pt x="32" y="17"/>
                    </a:lnTo>
                    <a:lnTo>
                      <a:pt x="26" y="14"/>
                    </a:lnTo>
                    <a:lnTo>
                      <a:pt x="17" y="7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10" y="17"/>
                    </a:lnTo>
                    <a:lnTo>
                      <a:pt x="22" y="24"/>
                    </a:lnTo>
                    <a:lnTo>
                      <a:pt x="32" y="27"/>
                    </a:lnTo>
                    <a:lnTo>
                      <a:pt x="41" y="27"/>
                    </a:lnTo>
                    <a:lnTo>
                      <a:pt x="49" y="26"/>
                    </a:lnTo>
                    <a:lnTo>
                      <a:pt x="56" y="19"/>
                    </a:lnTo>
                    <a:lnTo>
                      <a:pt x="59" y="11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4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3" name="Freeform 83"/>
              <p:cNvSpPr>
                <a:spLocks/>
              </p:cNvSpPr>
              <p:nvPr/>
            </p:nvSpPr>
            <p:spPr bwMode="auto">
              <a:xfrm>
                <a:off x="2638" y="2686"/>
                <a:ext cx="12" cy="20"/>
              </a:xfrm>
              <a:custGeom>
                <a:avLst/>
                <a:gdLst/>
                <a:ahLst/>
                <a:cxnLst>
                  <a:cxn ang="0">
                    <a:pos x="26" y="3"/>
                  </a:cxn>
                  <a:cxn ang="0">
                    <a:pos x="26" y="3"/>
                  </a:cxn>
                  <a:cxn ang="0">
                    <a:pos x="10" y="0"/>
                  </a:cxn>
                  <a:cxn ang="0">
                    <a:pos x="0" y="8"/>
                  </a:cxn>
                  <a:cxn ang="0">
                    <a:pos x="0" y="20"/>
                  </a:cxn>
                  <a:cxn ang="0">
                    <a:pos x="7" y="39"/>
                  </a:cxn>
                  <a:cxn ang="0">
                    <a:pos x="17" y="35"/>
                  </a:cxn>
                  <a:cxn ang="0">
                    <a:pos x="10" y="20"/>
                  </a:cxn>
                  <a:cxn ang="0">
                    <a:pos x="10" y="12"/>
                  </a:cxn>
                  <a:cxn ang="0">
                    <a:pos x="10" y="10"/>
                  </a:cxn>
                  <a:cxn ang="0">
                    <a:pos x="22" y="13"/>
                  </a:cxn>
                  <a:cxn ang="0">
                    <a:pos x="22" y="13"/>
                  </a:cxn>
                  <a:cxn ang="0">
                    <a:pos x="26" y="3"/>
                  </a:cxn>
                </a:cxnLst>
                <a:rect l="0" t="0" r="r" b="b"/>
                <a:pathLst>
                  <a:path w="26" h="39">
                    <a:moveTo>
                      <a:pt x="26" y="3"/>
                    </a:moveTo>
                    <a:lnTo>
                      <a:pt x="26" y="3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0" y="20"/>
                    </a:lnTo>
                    <a:lnTo>
                      <a:pt x="7" y="39"/>
                    </a:lnTo>
                    <a:lnTo>
                      <a:pt x="17" y="35"/>
                    </a:lnTo>
                    <a:lnTo>
                      <a:pt x="10" y="20"/>
                    </a:lnTo>
                    <a:lnTo>
                      <a:pt x="10" y="12"/>
                    </a:lnTo>
                    <a:lnTo>
                      <a:pt x="10" y="10"/>
                    </a:lnTo>
                    <a:lnTo>
                      <a:pt x="22" y="13"/>
                    </a:lnTo>
                    <a:lnTo>
                      <a:pt x="22" y="13"/>
                    </a:lnTo>
                    <a:lnTo>
                      <a:pt x="26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4" name="Freeform 84"/>
              <p:cNvSpPr>
                <a:spLocks/>
              </p:cNvSpPr>
              <p:nvPr/>
            </p:nvSpPr>
            <p:spPr bwMode="auto">
              <a:xfrm>
                <a:off x="2649" y="2669"/>
                <a:ext cx="21" cy="26"/>
              </a:xfrm>
              <a:custGeom>
                <a:avLst/>
                <a:gdLst/>
                <a:ahLst/>
                <a:cxnLst>
                  <a:cxn ang="0">
                    <a:pos x="17" y="11"/>
                  </a:cxn>
                  <a:cxn ang="0">
                    <a:pos x="17" y="11"/>
                  </a:cxn>
                  <a:cxn ang="0">
                    <a:pos x="26" y="16"/>
                  </a:cxn>
                  <a:cxn ang="0">
                    <a:pos x="31" y="21"/>
                  </a:cxn>
                  <a:cxn ang="0">
                    <a:pos x="32" y="26"/>
                  </a:cxn>
                  <a:cxn ang="0">
                    <a:pos x="29" y="29"/>
                  </a:cxn>
                  <a:cxn ang="0">
                    <a:pos x="26" y="36"/>
                  </a:cxn>
                  <a:cxn ang="0">
                    <a:pos x="20" y="39"/>
                  </a:cxn>
                  <a:cxn ang="0">
                    <a:pos x="12" y="39"/>
                  </a:cxn>
                  <a:cxn ang="0">
                    <a:pos x="4" y="39"/>
                  </a:cxn>
                  <a:cxn ang="0">
                    <a:pos x="0" y="49"/>
                  </a:cxn>
                  <a:cxn ang="0">
                    <a:pos x="12" y="53"/>
                  </a:cxn>
                  <a:cxn ang="0">
                    <a:pos x="24" y="49"/>
                  </a:cxn>
                  <a:cxn ang="0">
                    <a:pos x="32" y="43"/>
                  </a:cxn>
                  <a:cxn ang="0">
                    <a:pos x="39" y="36"/>
                  </a:cxn>
                  <a:cxn ang="0">
                    <a:pos x="42" y="26"/>
                  </a:cxn>
                  <a:cxn ang="0">
                    <a:pos x="41" y="17"/>
                  </a:cxn>
                  <a:cxn ang="0">
                    <a:pos x="32" y="5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7" y="11"/>
                  </a:cxn>
                </a:cxnLst>
                <a:rect l="0" t="0" r="r" b="b"/>
                <a:pathLst>
                  <a:path w="42" h="53">
                    <a:moveTo>
                      <a:pt x="17" y="11"/>
                    </a:moveTo>
                    <a:lnTo>
                      <a:pt x="17" y="11"/>
                    </a:lnTo>
                    <a:lnTo>
                      <a:pt x="26" y="16"/>
                    </a:lnTo>
                    <a:lnTo>
                      <a:pt x="31" y="21"/>
                    </a:lnTo>
                    <a:lnTo>
                      <a:pt x="32" y="26"/>
                    </a:lnTo>
                    <a:lnTo>
                      <a:pt x="29" y="29"/>
                    </a:lnTo>
                    <a:lnTo>
                      <a:pt x="26" y="36"/>
                    </a:lnTo>
                    <a:lnTo>
                      <a:pt x="20" y="39"/>
                    </a:lnTo>
                    <a:lnTo>
                      <a:pt x="12" y="39"/>
                    </a:lnTo>
                    <a:lnTo>
                      <a:pt x="4" y="39"/>
                    </a:lnTo>
                    <a:lnTo>
                      <a:pt x="0" y="49"/>
                    </a:lnTo>
                    <a:lnTo>
                      <a:pt x="12" y="53"/>
                    </a:lnTo>
                    <a:lnTo>
                      <a:pt x="24" y="49"/>
                    </a:lnTo>
                    <a:lnTo>
                      <a:pt x="32" y="43"/>
                    </a:lnTo>
                    <a:lnTo>
                      <a:pt x="39" y="36"/>
                    </a:lnTo>
                    <a:lnTo>
                      <a:pt x="42" y="26"/>
                    </a:lnTo>
                    <a:lnTo>
                      <a:pt x="41" y="17"/>
                    </a:lnTo>
                    <a:lnTo>
                      <a:pt x="32" y="5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7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5" name="Freeform 85"/>
              <p:cNvSpPr>
                <a:spLocks/>
              </p:cNvSpPr>
              <p:nvPr/>
            </p:nvSpPr>
            <p:spPr bwMode="auto">
              <a:xfrm>
                <a:off x="2642" y="2651"/>
                <a:ext cx="17" cy="23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28" y="0"/>
                  </a:cxn>
                  <a:cxn ang="0">
                    <a:pos x="8" y="7"/>
                  </a:cxn>
                  <a:cxn ang="0">
                    <a:pos x="0" y="20"/>
                  </a:cxn>
                  <a:cxn ang="0">
                    <a:pos x="8" y="35"/>
                  </a:cxn>
                  <a:cxn ang="0">
                    <a:pos x="30" y="46"/>
                  </a:cxn>
                  <a:cxn ang="0">
                    <a:pos x="33" y="35"/>
                  </a:cxn>
                  <a:cxn ang="0">
                    <a:pos x="15" y="25"/>
                  </a:cxn>
                  <a:cxn ang="0">
                    <a:pos x="13" y="20"/>
                  </a:cxn>
                  <a:cxn ang="0">
                    <a:pos x="15" y="17"/>
                  </a:cxn>
                  <a:cxn ang="0">
                    <a:pos x="32" y="10"/>
                  </a:cxn>
                  <a:cxn ang="0">
                    <a:pos x="30" y="10"/>
                  </a:cxn>
                  <a:cxn ang="0">
                    <a:pos x="30" y="0"/>
                  </a:cxn>
                </a:cxnLst>
                <a:rect l="0" t="0" r="r" b="b"/>
                <a:pathLst>
                  <a:path w="33" h="46">
                    <a:moveTo>
                      <a:pt x="30" y="0"/>
                    </a:moveTo>
                    <a:lnTo>
                      <a:pt x="28" y="0"/>
                    </a:lnTo>
                    <a:lnTo>
                      <a:pt x="8" y="7"/>
                    </a:lnTo>
                    <a:lnTo>
                      <a:pt x="0" y="20"/>
                    </a:lnTo>
                    <a:lnTo>
                      <a:pt x="8" y="35"/>
                    </a:lnTo>
                    <a:lnTo>
                      <a:pt x="30" y="46"/>
                    </a:lnTo>
                    <a:lnTo>
                      <a:pt x="33" y="35"/>
                    </a:lnTo>
                    <a:lnTo>
                      <a:pt x="15" y="25"/>
                    </a:lnTo>
                    <a:lnTo>
                      <a:pt x="13" y="20"/>
                    </a:lnTo>
                    <a:lnTo>
                      <a:pt x="15" y="17"/>
                    </a:lnTo>
                    <a:lnTo>
                      <a:pt x="32" y="10"/>
                    </a:lnTo>
                    <a:lnTo>
                      <a:pt x="30" y="1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6" name="Freeform 86"/>
              <p:cNvSpPr>
                <a:spLocks/>
              </p:cNvSpPr>
              <p:nvPr/>
            </p:nvSpPr>
            <p:spPr bwMode="auto">
              <a:xfrm>
                <a:off x="2650" y="2627"/>
                <a:ext cx="18" cy="29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1" y="10"/>
                  </a:cxn>
                  <a:cxn ang="0">
                    <a:pos x="16" y="13"/>
                  </a:cxn>
                  <a:cxn ang="0">
                    <a:pos x="25" y="25"/>
                  </a:cxn>
                  <a:cxn ang="0">
                    <a:pos x="25" y="37"/>
                  </a:cxn>
                  <a:cxn ang="0">
                    <a:pos x="13" y="47"/>
                  </a:cxn>
                  <a:cxn ang="0">
                    <a:pos x="13" y="57"/>
                  </a:cxn>
                  <a:cxn ang="0">
                    <a:pos x="35" y="43"/>
                  </a:cxn>
                  <a:cxn ang="0">
                    <a:pos x="35" y="22"/>
                  </a:cxn>
                  <a:cxn ang="0">
                    <a:pos x="23" y="3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3" y="10"/>
                  </a:cxn>
                </a:cxnLst>
                <a:rect l="0" t="0" r="r" b="b"/>
                <a:pathLst>
                  <a:path w="35" h="57">
                    <a:moveTo>
                      <a:pt x="3" y="10"/>
                    </a:moveTo>
                    <a:lnTo>
                      <a:pt x="1" y="10"/>
                    </a:lnTo>
                    <a:lnTo>
                      <a:pt x="16" y="13"/>
                    </a:lnTo>
                    <a:lnTo>
                      <a:pt x="25" y="25"/>
                    </a:lnTo>
                    <a:lnTo>
                      <a:pt x="25" y="37"/>
                    </a:lnTo>
                    <a:lnTo>
                      <a:pt x="13" y="47"/>
                    </a:lnTo>
                    <a:lnTo>
                      <a:pt x="13" y="57"/>
                    </a:lnTo>
                    <a:lnTo>
                      <a:pt x="35" y="43"/>
                    </a:lnTo>
                    <a:lnTo>
                      <a:pt x="35" y="22"/>
                    </a:lnTo>
                    <a:lnTo>
                      <a:pt x="23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7" name="Freeform 87"/>
              <p:cNvSpPr>
                <a:spLocks/>
              </p:cNvSpPr>
              <p:nvPr/>
            </p:nvSpPr>
            <p:spPr bwMode="auto">
              <a:xfrm>
                <a:off x="2634" y="2614"/>
                <a:ext cx="18" cy="2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0"/>
                  </a:cxn>
                  <a:cxn ang="0">
                    <a:pos x="0" y="19"/>
                  </a:cxn>
                  <a:cxn ang="0">
                    <a:pos x="0" y="34"/>
                  </a:cxn>
                  <a:cxn ang="0">
                    <a:pos x="16" y="41"/>
                  </a:cxn>
                  <a:cxn ang="0">
                    <a:pos x="36" y="38"/>
                  </a:cxn>
                  <a:cxn ang="0">
                    <a:pos x="33" y="28"/>
                  </a:cxn>
                  <a:cxn ang="0">
                    <a:pos x="16" y="28"/>
                  </a:cxn>
                  <a:cxn ang="0">
                    <a:pos x="11" y="28"/>
                  </a:cxn>
                  <a:cxn ang="0">
                    <a:pos x="11" y="22"/>
                  </a:cxn>
                  <a:cxn ang="0">
                    <a:pos x="22" y="11"/>
                  </a:cxn>
                  <a:cxn ang="0">
                    <a:pos x="22" y="11"/>
                  </a:cxn>
                  <a:cxn ang="0">
                    <a:pos x="16" y="0"/>
                  </a:cxn>
                </a:cxnLst>
                <a:rect l="0" t="0" r="r" b="b"/>
                <a:pathLst>
                  <a:path w="36" h="41">
                    <a:moveTo>
                      <a:pt x="16" y="0"/>
                    </a:moveTo>
                    <a:lnTo>
                      <a:pt x="16" y="0"/>
                    </a:lnTo>
                    <a:lnTo>
                      <a:pt x="0" y="19"/>
                    </a:lnTo>
                    <a:lnTo>
                      <a:pt x="0" y="34"/>
                    </a:lnTo>
                    <a:lnTo>
                      <a:pt x="16" y="41"/>
                    </a:lnTo>
                    <a:lnTo>
                      <a:pt x="36" y="38"/>
                    </a:lnTo>
                    <a:lnTo>
                      <a:pt x="33" y="28"/>
                    </a:lnTo>
                    <a:lnTo>
                      <a:pt x="16" y="28"/>
                    </a:lnTo>
                    <a:lnTo>
                      <a:pt x="11" y="28"/>
                    </a:lnTo>
                    <a:lnTo>
                      <a:pt x="11" y="22"/>
                    </a:lnTo>
                    <a:lnTo>
                      <a:pt x="22" y="11"/>
                    </a:lnTo>
                    <a:lnTo>
                      <a:pt x="22" y="11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8" name="Freeform 88"/>
              <p:cNvSpPr>
                <a:spLocks/>
              </p:cNvSpPr>
              <p:nvPr/>
            </p:nvSpPr>
            <p:spPr bwMode="auto">
              <a:xfrm>
                <a:off x="2622" y="2599"/>
                <a:ext cx="27" cy="20"/>
              </a:xfrm>
              <a:custGeom>
                <a:avLst/>
                <a:gdLst/>
                <a:ahLst/>
                <a:cxnLst>
                  <a:cxn ang="0">
                    <a:pos x="6" y="15"/>
                  </a:cxn>
                  <a:cxn ang="0">
                    <a:pos x="6" y="15"/>
                  </a:cxn>
                  <a:cxn ang="0">
                    <a:pos x="13" y="12"/>
                  </a:cxn>
                  <a:cxn ang="0">
                    <a:pos x="22" y="10"/>
                  </a:cxn>
                  <a:cxn ang="0">
                    <a:pos x="30" y="10"/>
                  </a:cxn>
                  <a:cxn ang="0">
                    <a:pos x="37" y="14"/>
                  </a:cxn>
                  <a:cxn ang="0">
                    <a:pos x="40" y="17"/>
                  </a:cxn>
                  <a:cxn ang="0">
                    <a:pos x="44" y="20"/>
                  </a:cxn>
                  <a:cxn ang="0">
                    <a:pos x="44" y="27"/>
                  </a:cxn>
                  <a:cxn ang="0">
                    <a:pos x="39" y="30"/>
                  </a:cxn>
                  <a:cxn ang="0">
                    <a:pos x="45" y="41"/>
                  </a:cxn>
                  <a:cxn ang="0">
                    <a:pos x="54" y="30"/>
                  </a:cxn>
                  <a:cxn ang="0">
                    <a:pos x="54" y="20"/>
                  </a:cxn>
                  <a:cxn ang="0">
                    <a:pos x="50" y="10"/>
                  </a:cxn>
                  <a:cxn ang="0">
                    <a:pos x="40" y="3"/>
                  </a:cxn>
                  <a:cxn ang="0">
                    <a:pos x="30" y="0"/>
                  </a:cxn>
                  <a:cxn ang="0">
                    <a:pos x="22" y="0"/>
                  </a:cxn>
                  <a:cxn ang="0">
                    <a:pos x="10" y="2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6" y="15"/>
                  </a:cxn>
                </a:cxnLst>
                <a:rect l="0" t="0" r="r" b="b"/>
                <a:pathLst>
                  <a:path w="54" h="41">
                    <a:moveTo>
                      <a:pt x="6" y="15"/>
                    </a:moveTo>
                    <a:lnTo>
                      <a:pt x="6" y="15"/>
                    </a:lnTo>
                    <a:lnTo>
                      <a:pt x="13" y="12"/>
                    </a:lnTo>
                    <a:lnTo>
                      <a:pt x="22" y="10"/>
                    </a:lnTo>
                    <a:lnTo>
                      <a:pt x="30" y="10"/>
                    </a:lnTo>
                    <a:lnTo>
                      <a:pt x="37" y="14"/>
                    </a:lnTo>
                    <a:lnTo>
                      <a:pt x="40" y="17"/>
                    </a:lnTo>
                    <a:lnTo>
                      <a:pt x="44" y="20"/>
                    </a:lnTo>
                    <a:lnTo>
                      <a:pt x="44" y="27"/>
                    </a:lnTo>
                    <a:lnTo>
                      <a:pt x="39" y="30"/>
                    </a:lnTo>
                    <a:lnTo>
                      <a:pt x="45" y="41"/>
                    </a:lnTo>
                    <a:lnTo>
                      <a:pt x="54" y="30"/>
                    </a:lnTo>
                    <a:lnTo>
                      <a:pt x="54" y="20"/>
                    </a:lnTo>
                    <a:lnTo>
                      <a:pt x="50" y="10"/>
                    </a:lnTo>
                    <a:lnTo>
                      <a:pt x="40" y="3"/>
                    </a:lnTo>
                    <a:lnTo>
                      <a:pt x="30" y="0"/>
                    </a:lnTo>
                    <a:lnTo>
                      <a:pt x="22" y="0"/>
                    </a:lnTo>
                    <a:lnTo>
                      <a:pt x="10" y="2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6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49" name="Freeform 89"/>
              <p:cNvSpPr>
                <a:spLocks/>
              </p:cNvSpPr>
              <p:nvPr/>
            </p:nvSpPr>
            <p:spPr bwMode="auto">
              <a:xfrm>
                <a:off x="2605" y="2595"/>
                <a:ext cx="21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17"/>
                  </a:cxn>
                  <a:cxn ang="0">
                    <a:pos x="14" y="31"/>
                  </a:cxn>
                  <a:cxn ang="0">
                    <a:pos x="27" y="32"/>
                  </a:cxn>
                  <a:cxn ang="0">
                    <a:pos x="42" y="22"/>
                  </a:cxn>
                  <a:cxn ang="0">
                    <a:pos x="36" y="15"/>
                  </a:cxn>
                  <a:cxn ang="0">
                    <a:pos x="24" y="22"/>
                  </a:cxn>
                  <a:cxn ang="0">
                    <a:pos x="20" y="21"/>
                  </a:cxn>
                  <a:cxn ang="0">
                    <a:pos x="15" y="14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0" y="0"/>
                    </a:lnTo>
                    <a:lnTo>
                      <a:pt x="5" y="17"/>
                    </a:lnTo>
                    <a:lnTo>
                      <a:pt x="14" y="31"/>
                    </a:lnTo>
                    <a:lnTo>
                      <a:pt x="27" y="32"/>
                    </a:lnTo>
                    <a:lnTo>
                      <a:pt x="42" y="22"/>
                    </a:lnTo>
                    <a:lnTo>
                      <a:pt x="36" y="15"/>
                    </a:lnTo>
                    <a:lnTo>
                      <a:pt x="24" y="22"/>
                    </a:lnTo>
                    <a:lnTo>
                      <a:pt x="20" y="21"/>
                    </a:lnTo>
                    <a:lnTo>
                      <a:pt x="15" y="14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0" name="Freeform 90"/>
              <p:cNvSpPr>
                <a:spLocks/>
              </p:cNvSpPr>
              <p:nvPr/>
            </p:nvSpPr>
            <p:spPr bwMode="auto">
              <a:xfrm>
                <a:off x="2575" y="2581"/>
                <a:ext cx="35" cy="23"/>
              </a:xfrm>
              <a:custGeom>
                <a:avLst/>
                <a:gdLst/>
                <a:ahLst/>
                <a:cxnLst>
                  <a:cxn ang="0">
                    <a:pos x="10" y="45"/>
                  </a:cxn>
                  <a:cxn ang="0">
                    <a:pos x="10" y="45"/>
                  </a:cxn>
                  <a:cxn ang="0">
                    <a:pos x="22" y="28"/>
                  </a:cxn>
                  <a:cxn ang="0">
                    <a:pos x="32" y="18"/>
                  </a:cxn>
                  <a:cxn ang="0">
                    <a:pos x="41" y="11"/>
                  </a:cxn>
                  <a:cxn ang="0">
                    <a:pos x="46" y="10"/>
                  </a:cxn>
                  <a:cxn ang="0">
                    <a:pos x="51" y="13"/>
                  </a:cxn>
                  <a:cxn ang="0">
                    <a:pos x="52" y="15"/>
                  </a:cxn>
                  <a:cxn ang="0">
                    <a:pos x="56" y="22"/>
                  </a:cxn>
                  <a:cxn ang="0">
                    <a:pos x="59" y="28"/>
                  </a:cxn>
                  <a:cxn ang="0">
                    <a:pos x="69" y="28"/>
                  </a:cxn>
                  <a:cxn ang="0">
                    <a:pos x="66" y="18"/>
                  </a:cxn>
                  <a:cxn ang="0">
                    <a:pos x="63" y="8"/>
                  </a:cxn>
                  <a:cxn ang="0">
                    <a:pos x="54" y="3"/>
                  </a:cxn>
                  <a:cxn ang="0">
                    <a:pos x="46" y="0"/>
                  </a:cxn>
                  <a:cxn ang="0">
                    <a:pos x="37" y="1"/>
                  </a:cxn>
                  <a:cxn ang="0">
                    <a:pos x="25" y="8"/>
                  </a:cxn>
                  <a:cxn ang="0">
                    <a:pos x="12" y="22"/>
                  </a:cxn>
                  <a:cxn ang="0">
                    <a:pos x="0" y="38"/>
                  </a:cxn>
                  <a:cxn ang="0">
                    <a:pos x="0" y="38"/>
                  </a:cxn>
                  <a:cxn ang="0">
                    <a:pos x="10" y="45"/>
                  </a:cxn>
                </a:cxnLst>
                <a:rect l="0" t="0" r="r" b="b"/>
                <a:pathLst>
                  <a:path w="69" h="45">
                    <a:moveTo>
                      <a:pt x="10" y="45"/>
                    </a:moveTo>
                    <a:lnTo>
                      <a:pt x="10" y="45"/>
                    </a:lnTo>
                    <a:lnTo>
                      <a:pt x="22" y="28"/>
                    </a:lnTo>
                    <a:lnTo>
                      <a:pt x="32" y="18"/>
                    </a:lnTo>
                    <a:lnTo>
                      <a:pt x="41" y="11"/>
                    </a:lnTo>
                    <a:lnTo>
                      <a:pt x="46" y="10"/>
                    </a:lnTo>
                    <a:lnTo>
                      <a:pt x="51" y="13"/>
                    </a:lnTo>
                    <a:lnTo>
                      <a:pt x="52" y="15"/>
                    </a:lnTo>
                    <a:lnTo>
                      <a:pt x="56" y="22"/>
                    </a:lnTo>
                    <a:lnTo>
                      <a:pt x="59" y="28"/>
                    </a:lnTo>
                    <a:lnTo>
                      <a:pt x="69" y="28"/>
                    </a:lnTo>
                    <a:lnTo>
                      <a:pt x="66" y="18"/>
                    </a:lnTo>
                    <a:lnTo>
                      <a:pt x="63" y="8"/>
                    </a:lnTo>
                    <a:lnTo>
                      <a:pt x="54" y="3"/>
                    </a:lnTo>
                    <a:lnTo>
                      <a:pt x="46" y="0"/>
                    </a:lnTo>
                    <a:lnTo>
                      <a:pt x="37" y="1"/>
                    </a:lnTo>
                    <a:lnTo>
                      <a:pt x="25" y="8"/>
                    </a:lnTo>
                    <a:lnTo>
                      <a:pt x="12" y="22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10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1" name="Freeform 91"/>
              <p:cNvSpPr>
                <a:spLocks/>
              </p:cNvSpPr>
              <p:nvPr/>
            </p:nvSpPr>
            <p:spPr bwMode="auto">
              <a:xfrm>
                <a:off x="2946" y="2150"/>
                <a:ext cx="166" cy="262"/>
              </a:xfrm>
              <a:custGeom>
                <a:avLst/>
                <a:gdLst/>
                <a:ahLst/>
                <a:cxnLst>
                  <a:cxn ang="0">
                    <a:pos x="8" y="79"/>
                  </a:cxn>
                  <a:cxn ang="0">
                    <a:pos x="15" y="25"/>
                  </a:cxn>
                  <a:cxn ang="0">
                    <a:pos x="49" y="2"/>
                  </a:cxn>
                  <a:cxn ang="0">
                    <a:pos x="90" y="7"/>
                  </a:cxn>
                  <a:cxn ang="0">
                    <a:pos x="112" y="15"/>
                  </a:cxn>
                  <a:cxn ang="0">
                    <a:pos x="132" y="5"/>
                  </a:cxn>
                  <a:cxn ang="0">
                    <a:pos x="156" y="7"/>
                  </a:cxn>
                  <a:cxn ang="0">
                    <a:pos x="173" y="24"/>
                  </a:cxn>
                  <a:cxn ang="0">
                    <a:pos x="181" y="34"/>
                  </a:cxn>
                  <a:cxn ang="0">
                    <a:pos x="198" y="29"/>
                  </a:cxn>
                  <a:cxn ang="0">
                    <a:pos x="217" y="34"/>
                  </a:cxn>
                  <a:cxn ang="0">
                    <a:pos x="227" y="51"/>
                  </a:cxn>
                  <a:cxn ang="0">
                    <a:pos x="242" y="59"/>
                  </a:cxn>
                  <a:cxn ang="0">
                    <a:pos x="266" y="74"/>
                  </a:cxn>
                  <a:cxn ang="0">
                    <a:pos x="274" y="91"/>
                  </a:cxn>
                  <a:cxn ang="0">
                    <a:pos x="289" y="96"/>
                  </a:cxn>
                  <a:cxn ang="0">
                    <a:pos x="300" y="111"/>
                  </a:cxn>
                  <a:cxn ang="0">
                    <a:pos x="298" y="133"/>
                  </a:cxn>
                  <a:cxn ang="0">
                    <a:pos x="300" y="160"/>
                  </a:cxn>
                  <a:cxn ang="0">
                    <a:pos x="317" y="203"/>
                  </a:cxn>
                  <a:cxn ang="0">
                    <a:pos x="328" y="259"/>
                  </a:cxn>
                  <a:cxn ang="0">
                    <a:pos x="327" y="325"/>
                  </a:cxn>
                  <a:cxn ang="0">
                    <a:pos x="306" y="394"/>
                  </a:cxn>
                  <a:cxn ang="0">
                    <a:pos x="273" y="461"/>
                  </a:cxn>
                  <a:cxn ang="0">
                    <a:pos x="223" y="511"/>
                  </a:cxn>
                  <a:cxn ang="0">
                    <a:pos x="154" y="522"/>
                  </a:cxn>
                  <a:cxn ang="0">
                    <a:pos x="83" y="492"/>
                  </a:cxn>
                  <a:cxn ang="0">
                    <a:pos x="61" y="446"/>
                  </a:cxn>
                  <a:cxn ang="0">
                    <a:pos x="66" y="399"/>
                  </a:cxn>
                  <a:cxn ang="0">
                    <a:pos x="74" y="352"/>
                  </a:cxn>
                  <a:cxn ang="0">
                    <a:pos x="64" y="308"/>
                  </a:cxn>
                  <a:cxn ang="0">
                    <a:pos x="34" y="264"/>
                  </a:cxn>
                  <a:cxn ang="0">
                    <a:pos x="5" y="220"/>
                  </a:cxn>
                  <a:cxn ang="0">
                    <a:pos x="5" y="157"/>
                  </a:cxn>
                </a:cxnLst>
                <a:rect l="0" t="0" r="r" b="b"/>
                <a:pathLst>
                  <a:path w="330" h="522">
                    <a:moveTo>
                      <a:pt x="24" y="115"/>
                    </a:moveTo>
                    <a:lnTo>
                      <a:pt x="8" y="79"/>
                    </a:lnTo>
                    <a:lnTo>
                      <a:pt x="7" y="49"/>
                    </a:lnTo>
                    <a:lnTo>
                      <a:pt x="15" y="25"/>
                    </a:lnTo>
                    <a:lnTo>
                      <a:pt x="30" y="10"/>
                    </a:lnTo>
                    <a:lnTo>
                      <a:pt x="49" y="2"/>
                    </a:lnTo>
                    <a:lnTo>
                      <a:pt x="69" y="0"/>
                    </a:lnTo>
                    <a:lnTo>
                      <a:pt x="90" y="7"/>
                    </a:lnTo>
                    <a:lnTo>
                      <a:pt x="107" y="22"/>
                    </a:lnTo>
                    <a:lnTo>
                      <a:pt x="112" y="15"/>
                    </a:lnTo>
                    <a:lnTo>
                      <a:pt x="120" y="8"/>
                    </a:lnTo>
                    <a:lnTo>
                      <a:pt x="132" y="5"/>
                    </a:lnTo>
                    <a:lnTo>
                      <a:pt x="144" y="3"/>
                    </a:lnTo>
                    <a:lnTo>
                      <a:pt x="156" y="7"/>
                    </a:lnTo>
                    <a:lnTo>
                      <a:pt x="166" y="12"/>
                    </a:lnTo>
                    <a:lnTo>
                      <a:pt x="173" y="24"/>
                    </a:lnTo>
                    <a:lnTo>
                      <a:pt x="174" y="39"/>
                    </a:lnTo>
                    <a:lnTo>
                      <a:pt x="181" y="34"/>
                    </a:lnTo>
                    <a:lnTo>
                      <a:pt x="190" y="30"/>
                    </a:lnTo>
                    <a:lnTo>
                      <a:pt x="198" y="29"/>
                    </a:lnTo>
                    <a:lnTo>
                      <a:pt x="208" y="29"/>
                    </a:lnTo>
                    <a:lnTo>
                      <a:pt x="217" y="34"/>
                    </a:lnTo>
                    <a:lnTo>
                      <a:pt x="223" y="40"/>
                    </a:lnTo>
                    <a:lnTo>
                      <a:pt x="227" y="51"/>
                    </a:lnTo>
                    <a:lnTo>
                      <a:pt x="227" y="64"/>
                    </a:lnTo>
                    <a:lnTo>
                      <a:pt x="242" y="59"/>
                    </a:lnTo>
                    <a:lnTo>
                      <a:pt x="257" y="62"/>
                    </a:lnTo>
                    <a:lnTo>
                      <a:pt x="266" y="74"/>
                    </a:lnTo>
                    <a:lnTo>
                      <a:pt x="266" y="93"/>
                    </a:lnTo>
                    <a:lnTo>
                      <a:pt x="274" y="91"/>
                    </a:lnTo>
                    <a:lnTo>
                      <a:pt x="283" y="93"/>
                    </a:lnTo>
                    <a:lnTo>
                      <a:pt x="289" y="96"/>
                    </a:lnTo>
                    <a:lnTo>
                      <a:pt x="296" y="103"/>
                    </a:lnTo>
                    <a:lnTo>
                      <a:pt x="300" y="111"/>
                    </a:lnTo>
                    <a:lnTo>
                      <a:pt x="301" y="122"/>
                    </a:lnTo>
                    <a:lnTo>
                      <a:pt x="298" y="133"/>
                    </a:lnTo>
                    <a:lnTo>
                      <a:pt x="291" y="144"/>
                    </a:lnTo>
                    <a:lnTo>
                      <a:pt x="300" y="160"/>
                    </a:lnTo>
                    <a:lnTo>
                      <a:pt x="308" y="179"/>
                    </a:lnTo>
                    <a:lnTo>
                      <a:pt x="317" y="203"/>
                    </a:lnTo>
                    <a:lnTo>
                      <a:pt x="323" y="230"/>
                    </a:lnTo>
                    <a:lnTo>
                      <a:pt x="328" y="259"/>
                    </a:lnTo>
                    <a:lnTo>
                      <a:pt x="330" y="291"/>
                    </a:lnTo>
                    <a:lnTo>
                      <a:pt x="327" y="325"/>
                    </a:lnTo>
                    <a:lnTo>
                      <a:pt x="318" y="358"/>
                    </a:lnTo>
                    <a:lnTo>
                      <a:pt x="306" y="394"/>
                    </a:lnTo>
                    <a:lnTo>
                      <a:pt x="291" y="428"/>
                    </a:lnTo>
                    <a:lnTo>
                      <a:pt x="273" y="461"/>
                    </a:lnTo>
                    <a:lnTo>
                      <a:pt x="251" y="489"/>
                    </a:lnTo>
                    <a:lnTo>
                      <a:pt x="223" y="511"/>
                    </a:lnTo>
                    <a:lnTo>
                      <a:pt x="191" y="522"/>
                    </a:lnTo>
                    <a:lnTo>
                      <a:pt x="154" y="522"/>
                    </a:lnTo>
                    <a:lnTo>
                      <a:pt x="112" y="509"/>
                    </a:lnTo>
                    <a:lnTo>
                      <a:pt x="83" y="492"/>
                    </a:lnTo>
                    <a:lnTo>
                      <a:pt x="68" y="470"/>
                    </a:lnTo>
                    <a:lnTo>
                      <a:pt x="61" y="446"/>
                    </a:lnTo>
                    <a:lnTo>
                      <a:pt x="61" y="423"/>
                    </a:lnTo>
                    <a:lnTo>
                      <a:pt x="66" y="399"/>
                    </a:lnTo>
                    <a:lnTo>
                      <a:pt x="71" y="375"/>
                    </a:lnTo>
                    <a:lnTo>
                      <a:pt x="74" y="352"/>
                    </a:lnTo>
                    <a:lnTo>
                      <a:pt x="74" y="333"/>
                    </a:lnTo>
                    <a:lnTo>
                      <a:pt x="64" y="308"/>
                    </a:lnTo>
                    <a:lnTo>
                      <a:pt x="51" y="286"/>
                    </a:lnTo>
                    <a:lnTo>
                      <a:pt x="34" y="264"/>
                    </a:lnTo>
                    <a:lnTo>
                      <a:pt x="17" y="243"/>
                    </a:lnTo>
                    <a:lnTo>
                      <a:pt x="5" y="220"/>
                    </a:lnTo>
                    <a:lnTo>
                      <a:pt x="0" y="191"/>
                    </a:lnTo>
                    <a:lnTo>
                      <a:pt x="5" y="157"/>
                    </a:lnTo>
                    <a:lnTo>
                      <a:pt x="24" y="115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2" name="Freeform 92"/>
              <p:cNvSpPr>
                <a:spLocks/>
              </p:cNvSpPr>
              <p:nvPr/>
            </p:nvSpPr>
            <p:spPr bwMode="auto">
              <a:xfrm>
                <a:off x="2947" y="2148"/>
                <a:ext cx="55" cy="61"/>
              </a:xfrm>
              <a:custGeom>
                <a:avLst/>
                <a:gdLst/>
                <a:ahLst/>
                <a:cxnLst>
                  <a:cxn ang="0">
                    <a:pos x="100" y="27"/>
                  </a:cxn>
                  <a:cxn ang="0">
                    <a:pos x="110" y="23"/>
                  </a:cxn>
                  <a:cxn ang="0">
                    <a:pos x="91" y="7"/>
                  </a:cxn>
                  <a:cxn ang="0">
                    <a:pos x="67" y="0"/>
                  </a:cxn>
                  <a:cxn ang="0">
                    <a:pos x="45" y="1"/>
                  </a:cxn>
                  <a:cxn ang="0">
                    <a:pos x="25" y="10"/>
                  </a:cxn>
                  <a:cxn ang="0">
                    <a:pos x="8" y="27"/>
                  </a:cxn>
                  <a:cxn ang="0">
                    <a:pos x="0" y="54"/>
                  </a:cxn>
                  <a:cxn ang="0">
                    <a:pos x="1" y="84"/>
                  </a:cxn>
                  <a:cxn ang="0">
                    <a:pos x="17" y="122"/>
                  </a:cxn>
                  <a:cxn ang="0">
                    <a:pos x="27" y="118"/>
                  </a:cxn>
                  <a:cxn ang="0">
                    <a:pos x="12" y="84"/>
                  </a:cxn>
                  <a:cxn ang="0">
                    <a:pos x="10" y="54"/>
                  </a:cxn>
                  <a:cxn ang="0">
                    <a:pos x="18" y="34"/>
                  </a:cxn>
                  <a:cxn ang="0">
                    <a:pos x="32" y="20"/>
                  </a:cxn>
                  <a:cxn ang="0">
                    <a:pos x="49" y="12"/>
                  </a:cxn>
                  <a:cxn ang="0">
                    <a:pos x="67" y="10"/>
                  </a:cxn>
                  <a:cxn ang="0">
                    <a:pos x="84" y="17"/>
                  </a:cxn>
                  <a:cxn ang="0">
                    <a:pos x="100" y="30"/>
                  </a:cxn>
                  <a:cxn ang="0">
                    <a:pos x="110" y="27"/>
                  </a:cxn>
                  <a:cxn ang="0">
                    <a:pos x="100" y="30"/>
                  </a:cxn>
                  <a:cxn ang="0">
                    <a:pos x="103" y="34"/>
                  </a:cxn>
                  <a:cxn ang="0">
                    <a:pos x="108" y="32"/>
                  </a:cxn>
                  <a:cxn ang="0">
                    <a:pos x="110" y="29"/>
                  </a:cxn>
                  <a:cxn ang="0">
                    <a:pos x="110" y="23"/>
                  </a:cxn>
                  <a:cxn ang="0">
                    <a:pos x="100" y="27"/>
                  </a:cxn>
                </a:cxnLst>
                <a:rect l="0" t="0" r="r" b="b"/>
                <a:pathLst>
                  <a:path w="110" h="122">
                    <a:moveTo>
                      <a:pt x="100" y="27"/>
                    </a:moveTo>
                    <a:lnTo>
                      <a:pt x="110" y="23"/>
                    </a:lnTo>
                    <a:lnTo>
                      <a:pt x="91" y="7"/>
                    </a:lnTo>
                    <a:lnTo>
                      <a:pt x="67" y="0"/>
                    </a:lnTo>
                    <a:lnTo>
                      <a:pt x="45" y="1"/>
                    </a:lnTo>
                    <a:lnTo>
                      <a:pt x="25" y="10"/>
                    </a:lnTo>
                    <a:lnTo>
                      <a:pt x="8" y="27"/>
                    </a:lnTo>
                    <a:lnTo>
                      <a:pt x="0" y="54"/>
                    </a:lnTo>
                    <a:lnTo>
                      <a:pt x="1" y="84"/>
                    </a:lnTo>
                    <a:lnTo>
                      <a:pt x="17" y="122"/>
                    </a:lnTo>
                    <a:lnTo>
                      <a:pt x="27" y="118"/>
                    </a:lnTo>
                    <a:lnTo>
                      <a:pt x="12" y="84"/>
                    </a:lnTo>
                    <a:lnTo>
                      <a:pt x="10" y="54"/>
                    </a:lnTo>
                    <a:lnTo>
                      <a:pt x="18" y="34"/>
                    </a:lnTo>
                    <a:lnTo>
                      <a:pt x="32" y="20"/>
                    </a:lnTo>
                    <a:lnTo>
                      <a:pt x="49" y="12"/>
                    </a:lnTo>
                    <a:lnTo>
                      <a:pt x="67" y="10"/>
                    </a:lnTo>
                    <a:lnTo>
                      <a:pt x="84" y="17"/>
                    </a:lnTo>
                    <a:lnTo>
                      <a:pt x="100" y="30"/>
                    </a:lnTo>
                    <a:lnTo>
                      <a:pt x="110" y="27"/>
                    </a:lnTo>
                    <a:lnTo>
                      <a:pt x="100" y="30"/>
                    </a:lnTo>
                    <a:lnTo>
                      <a:pt x="103" y="34"/>
                    </a:lnTo>
                    <a:lnTo>
                      <a:pt x="108" y="32"/>
                    </a:lnTo>
                    <a:lnTo>
                      <a:pt x="110" y="29"/>
                    </a:lnTo>
                    <a:lnTo>
                      <a:pt x="110" y="23"/>
                    </a:lnTo>
                    <a:lnTo>
                      <a:pt x="1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3" name="Freeform 93"/>
              <p:cNvSpPr>
                <a:spLocks/>
              </p:cNvSpPr>
              <p:nvPr/>
            </p:nvSpPr>
            <p:spPr bwMode="auto">
              <a:xfrm>
                <a:off x="2997" y="2150"/>
                <a:ext cx="39" cy="22"/>
              </a:xfrm>
              <a:custGeom>
                <a:avLst/>
                <a:gdLst/>
                <a:ahLst/>
                <a:cxnLst>
                  <a:cxn ang="0">
                    <a:pos x="67" y="37"/>
                  </a:cxn>
                  <a:cxn ang="0">
                    <a:pos x="77" y="41"/>
                  </a:cxn>
                  <a:cxn ang="0">
                    <a:pos x="76" y="24"/>
                  </a:cxn>
                  <a:cxn ang="0">
                    <a:pos x="67" y="10"/>
                  </a:cxn>
                  <a:cxn ang="0">
                    <a:pos x="55" y="4"/>
                  </a:cxn>
                  <a:cxn ang="0">
                    <a:pos x="42" y="0"/>
                  </a:cxn>
                  <a:cxn ang="0">
                    <a:pos x="30" y="2"/>
                  </a:cxn>
                  <a:cxn ang="0">
                    <a:pos x="16" y="5"/>
                  </a:cxn>
                  <a:cxn ang="0">
                    <a:pos x="6" y="14"/>
                  </a:cxn>
                  <a:cxn ang="0">
                    <a:pos x="0" y="24"/>
                  </a:cxn>
                  <a:cxn ang="0">
                    <a:pos x="10" y="24"/>
                  </a:cxn>
                  <a:cxn ang="0">
                    <a:pos x="13" y="20"/>
                  </a:cxn>
                  <a:cxn ang="0">
                    <a:pos x="20" y="15"/>
                  </a:cxn>
                  <a:cxn ang="0">
                    <a:pos x="30" y="12"/>
                  </a:cxn>
                  <a:cxn ang="0">
                    <a:pos x="42" y="10"/>
                  </a:cxn>
                  <a:cxn ang="0">
                    <a:pos x="52" y="14"/>
                  </a:cxn>
                  <a:cxn ang="0">
                    <a:pos x="60" y="17"/>
                  </a:cxn>
                  <a:cxn ang="0">
                    <a:pos x="66" y="27"/>
                  </a:cxn>
                  <a:cxn ang="0">
                    <a:pos x="67" y="41"/>
                  </a:cxn>
                  <a:cxn ang="0">
                    <a:pos x="77" y="44"/>
                  </a:cxn>
                  <a:cxn ang="0">
                    <a:pos x="67" y="41"/>
                  </a:cxn>
                  <a:cxn ang="0">
                    <a:pos x="69" y="44"/>
                  </a:cxn>
                  <a:cxn ang="0">
                    <a:pos x="72" y="46"/>
                  </a:cxn>
                  <a:cxn ang="0">
                    <a:pos x="76" y="44"/>
                  </a:cxn>
                  <a:cxn ang="0">
                    <a:pos x="77" y="41"/>
                  </a:cxn>
                  <a:cxn ang="0">
                    <a:pos x="67" y="37"/>
                  </a:cxn>
                </a:cxnLst>
                <a:rect l="0" t="0" r="r" b="b"/>
                <a:pathLst>
                  <a:path w="77" h="46">
                    <a:moveTo>
                      <a:pt x="67" y="37"/>
                    </a:moveTo>
                    <a:lnTo>
                      <a:pt x="77" y="41"/>
                    </a:lnTo>
                    <a:lnTo>
                      <a:pt x="76" y="24"/>
                    </a:lnTo>
                    <a:lnTo>
                      <a:pt x="67" y="10"/>
                    </a:lnTo>
                    <a:lnTo>
                      <a:pt x="55" y="4"/>
                    </a:lnTo>
                    <a:lnTo>
                      <a:pt x="42" y="0"/>
                    </a:lnTo>
                    <a:lnTo>
                      <a:pt x="30" y="2"/>
                    </a:lnTo>
                    <a:lnTo>
                      <a:pt x="16" y="5"/>
                    </a:lnTo>
                    <a:lnTo>
                      <a:pt x="6" y="14"/>
                    </a:lnTo>
                    <a:lnTo>
                      <a:pt x="0" y="24"/>
                    </a:lnTo>
                    <a:lnTo>
                      <a:pt x="10" y="24"/>
                    </a:lnTo>
                    <a:lnTo>
                      <a:pt x="13" y="20"/>
                    </a:lnTo>
                    <a:lnTo>
                      <a:pt x="20" y="15"/>
                    </a:lnTo>
                    <a:lnTo>
                      <a:pt x="30" y="12"/>
                    </a:lnTo>
                    <a:lnTo>
                      <a:pt x="42" y="10"/>
                    </a:lnTo>
                    <a:lnTo>
                      <a:pt x="52" y="14"/>
                    </a:lnTo>
                    <a:lnTo>
                      <a:pt x="60" y="17"/>
                    </a:lnTo>
                    <a:lnTo>
                      <a:pt x="66" y="27"/>
                    </a:lnTo>
                    <a:lnTo>
                      <a:pt x="67" y="41"/>
                    </a:lnTo>
                    <a:lnTo>
                      <a:pt x="77" y="44"/>
                    </a:lnTo>
                    <a:lnTo>
                      <a:pt x="67" y="41"/>
                    </a:lnTo>
                    <a:lnTo>
                      <a:pt x="69" y="44"/>
                    </a:lnTo>
                    <a:lnTo>
                      <a:pt x="72" y="46"/>
                    </a:lnTo>
                    <a:lnTo>
                      <a:pt x="76" y="44"/>
                    </a:lnTo>
                    <a:lnTo>
                      <a:pt x="77" y="41"/>
                    </a:lnTo>
                    <a:lnTo>
                      <a:pt x="67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4" name="Freeform 94"/>
              <p:cNvSpPr>
                <a:spLocks/>
              </p:cNvSpPr>
              <p:nvPr/>
            </p:nvSpPr>
            <p:spPr bwMode="auto">
              <a:xfrm>
                <a:off x="3031" y="2162"/>
                <a:ext cx="31" cy="23"/>
              </a:xfrm>
              <a:custGeom>
                <a:avLst/>
                <a:gdLst/>
                <a:ahLst/>
                <a:cxnLst>
                  <a:cxn ang="0">
                    <a:pos x="54" y="35"/>
                  </a:cxn>
                  <a:cxn ang="0">
                    <a:pos x="63" y="40"/>
                  </a:cxn>
                  <a:cxn ang="0">
                    <a:pos x="63" y="27"/>
                  </a:cxn>
                  <a:cxn ang="0">
                    <a:pos x="60" y="13"/>
                  </a:cxn>
                  <a:cxn ang="0">
                    <a:pos x="51" y="5"/>
                  </a:cxn>
                  <a:cxn ang="0">
                    <a:pos x="41" y="0"/>
                  </a:cxn>
                  <a:cxn ang="0">
                    <a:pos x="29" y="0"/>
                  </a:cxn>
                  <a:cxn ang="0">
                    <a:pos x="19" y="1"/>
                  </a:cxn>
                  <a:cxn ang="0">
                    <a:pos x="10" y="5"/>
                  </a:cxn>
                  <a:cxn ang="0">
                    <a:pos x="0" y="11"/>
                  </a:cxn>
                  <a:cxn ang="0">
                    <a:pos x="10" y="18"/>
                  </a:cxn>
                  <a:cxn ang="0">
                    <a:pos x="14" y="15"/>
                  </a:cxn>
                  <a:cxn ang="0">
                    <a:pos x="22" y="11"/>
                  </a:cxn>
                  <a:cxn ang="0">
                    <a:pos x="29" y="10"/>
                  </a:cxn>
                  <a:cxn ang="0">
                    <a:pos x="38" y="10"/>
                  </a:cxn>
                  <a:cxn ang="0">
                    <a:pos x="44" y="15"/>
                  </a:cxn>
                  <a:cxn ang="0">
                    <a:pos x="49" y="20"/>
                  </a:cxn>
                  <a:cxn ang="0">
                    <a:pos x="53" y="27"/>
                  </a:cxn>
                  <a:cxn ang="0">
                    <a:pos x="53" y="40"/>
                  </a:cxn>
                  <a:cxn ang="0">
                    <a:pos x="61" y="45"/>
                  </a:cxn>
                  <a:cxn ang="0">
                    <a:pos x="53" y="40"/>
                  </a:cxn>
                  <a:cxn ang="0">
                    <a:pos x="54" y="43"/>
                  </a:cxn>
                  <a:cxn ang="0">
                    <a:pos x="58" y="45"/>
                  </a:cxn>
                  <a:cxn ang="0">
                    <a:pos x="61" y="43"/>
                  </a:cxn>
                  <a:cxn ang="0">
                    <a:pos x="63" y="40"/>
                  </a:cxn>
                  <a:cxn ang="0">
                    <a:pos x="54" y="35"/>
                  </a:cxn>
                </a:cxnLst>
                <a:rect l="0" t="0" r="r" b="b"/>
                <a:pathLst>
                  <a:path w="63" h="45">
                    <a:moveTo>
                      <a:pt x="54" y="35"/>
                    </a:moveTo>
                    <a:lnTo>
                      <a:pt x="63" y="40"/>
                    </a:lnTo>
                    <a:lnTo>
                      <a:pt x="63" y="27"/>
                    </a:lnTo>
                    <a:lnTo>
                      <a:pt x="60" y="13"/>
                    </a:lnTo>
                    <a:lnTo>
                      <a:pt x="51" y="5"/>
                    </a:lnTo>
                    <a:lnTo>
                      <a:pt x="41" y="0"/>
                    </a:lnTo>
                    <a:lnTo>
                      <a:pt x="29" y="0"/>
                    </a:lnTo>
                    <a:lnTo>
                      <a:pt x="19" y="1"/>
                    </a:lnTo>
                    <a:lnTo>
                      <a:pt x="10" y="5"/>
                    </a:lnTo>
                    <a:lnTo>
                      <a:pt x="0" y="11"/>
                    </a:lnTo>
                    <a:lnTo>
                      <a:pt x="10" y="18"/>
                    </a:lnTo>
                    <a:lnTo>
                      <a:pt x="14" y="15"/>
                    </a:lnTo>
                    <a:lnTo>
                      <a:pt x="22" y="11"/>
                    </a:lnTo>
                    <a:lnTo>
                      <a:pt x="29" y="10"/>
                    </a:lnTo>
                    <a:lnTo>
                      <a:pt x="38" y="10"/>
                    </a:lnTo>
                    <a:lnTo>
                      <a:pt x="44" y="15"/>
                    </a:lnTo>
                    <a:lnTo>
                      <a:pt x="49" y="20"/>
                    </a:lnTo>
                    <a:lnTo>
                      <a:pt x="53" y="27"/>
                    </a:lnTo>
                    <a:lnTo>
                      <a:pt x="53" y="40"/>
                    </a:lnTo>
                    <a:lnTo>
                      <a:pt x="61" y="45"/>
                    </a:lnTo>
                    <a:lnTo>
                      <a:pt x="53" y="40"/>
                    </a:lnTo>
                    <a:lnTo>
                      <a:pt x="54" y="43"/>
                    </a:lnTo>
                    <a:lnTo>
                      <a:pt x="58" y="45"/>
                    </a:lnTo>
                    <a:lnTo>
                      <a:pt x="61" y="43"/>
                    </a:lnTo>
                    <a:lnTo>
                      <a:pt x="63" y="40"/>
                    </a:lnTo>
                    <a:lnTo>
                      <a:pt x="54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5" name="Freeform 95"/>
              <p:cNvSpPr>
                <a:spLocks/>
              </p:cNvSpPr>
              <p:nvPr/>
            </p:nvSpPr>
            <p:spPr bwMode="auto">
              <a:xfrm>
                <a:off x="3058" y="2177"/>
                <a:ext cx="24" cy="22"/>
              </a:xfrm>
              <a:custGeom>
                <a:avLst/>
                <a:gdLst/>
                <a:ahLst/>
                <a:cxnLst>
                  <a:cxn ang="0">
                    <a:pos x="41" y="36"/>
                  </a:cxn>
                  <a:cxn ang="0">
                    <a:pos x="48" y="43"/>
                  </a:cxn>
                  <a:cxn ang="0">
                    <a:pos x="48" y="21"/>
                  </a:cxn>
                  <a:cxn ang="0">
                    <a:pos x="38" y="5"/>
                  </a:cxn>
                  <a:cxn ang="0">
                    <a:pos x="19" y="0"/>
                  </a:cxn>
                  <a:cxn ang="0">
                    <a:pos x="0" y="7"/>
                  </a:cxn>
                  <a:cxn ang="0">
                    <a:pos x="7" y="17"/>
                  </a:cxn>
                  <a:cxn ang="0">
                    <a:pos x="19" y="14"/>
                  </a:cxn>
                  <a:cxn ang="0">
                    <a:pos x="31" y="15"/>
                  </a:cxn>
                  <a:cxn ang="0">
                    <a:pos x="38" y="24"/>
                  </a:cxn>
                  <a:cxn ang="0">
                    <a:pos x="38" y="39"/>
                  </a:cxn>
                  <a:cxn ang="0">
                    <a:pos x="44" y="46"/>
                  </a:cxn>
                  <a:cxn ang="0">
                    <a:pos x="38" y="39"/>
                  </a:cxn>
                  <a:cxn ang="0">
                    <a:pos x="38" y="44"/>
                  </a:cxn>
                  <a:cxn ang="0">
                    <a:pos x="41" y="46"/>
                  </a:cxn>
                  <a:cxn ang="0">
                    <a:pos x="46" y="46"/>
                  </a:cxn>
                  <a:cxn ang="0">
                    <a:pos x="48" y="43"/>
                  </a:cxn>
                  <a:cxn ang="0">
                    <a:pos x="41" y="36"/>
                  </a:cxn>
                </a:cxnLst>
                <a:rect l="0" t="0" r="r" b="b"/>
                <a:pathLst>
                  <a:path w="48" h="46">
                    <a:moveTo>
                      <a:pt x="41" y="36"/>
                    </a:moveTo>
                    <a:lnTo>
                      <a:pt x="48" y="43"/>
                    </a:lnTo>
                    <a:lnTo>
                      <a:pt x="48" y="21"/>
                    </a:lnTo>
                    <a:lnTo>
                      <a:pt x="38" y="5"/>
                    </a:lnTo>
                    <a:lnTo>
                      <a:pt x="19" y="0"/>
                    </a:lnTo>
                    <a:lnTo>
                      <a:pt x="0" y="7"/>
                    </a:lnTo>
                    <a:lnTo>
                      <a:pt x="7" y="17"/>
                    </a:lnTo>
                    <a:lnTo>
                      <a:pt x="19" y="14"/>
                    </a:lnTo>
                    <a:lnTo>
                      <a:pt x="31" y="15"/>
                    </a:lnTo>
                    <a:lnTo>
                      <a:pt x="38" y="24"/>
                    </a:lnTo>
                    <a:lnTo>
                      <a:pt x="38" y="39"/>
                    </a:lnTo>
                    <a:lnTo>
                      <a:pt x="44" y="46"/>
                    </a:lnTo>
                    <a:lnTo>
                      <a:pt x="38" y="39"/>
                    </a:lnTo>
                    <a:lnTo>
                      <a:pt x="38" y="44"/>
                    </a:lnTo>
                    <a:lnTo>
                      <a:pt x="41" y="46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41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6" name="Freeform 96"/>
              <p:cNvSpPr>
                <a:spLocks/>
              </p:cNvSpPr>
              <p:nvPr/>
            </p:nvSpPr>
            <p:spPr bwMode="auto">
              <a:xfrm>
                <a:off x="3079" y="2193"/>
                <a:ext cx="21" cy="31"/>
              </a:xfrm>
              <a:custGeom>
                <a:avLst/>
                <a:gdLst/>
                <a:ahLst/>
                <a:cxnLst>
                  <a:cxn ang="0">
                    <a:pos x="32" y="56"/>
                  </a:cxn>
                  <a:cxn ang="0">
                    <a:pos x="31" y="63"/>
                  </a:cxn>
                  <a:cxn ang="0">
                    <a:pos x="39" y="51"/>
                  </a:cxn>
                  <a:cxn ang="0">
                    <a:pos x="42" y="38"/>
                  </a:cxn>
                  <a:cxn ang="0">
                    <a:pos x="41" y="26"/>
                  </a:cxn>
                  <a:cxn ang="0">
                    <a:pos x="37" y="16"/>
                  </a:cxn>
                  <a:cxn ang="0">
                    <a:pos x="29" y="7"/>
                  </a:cxn>
                  <a:cxn ang="0">
                    <a:pos x="20" y="4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" y="14"/>
                  </a:cxn>
                  <a:cxn ang="0">
                    <a:pos x="10" y="14"/>
                  </a:cxn>
                  <a:cxn ang="0">
                    <a:pos x="17" y="14"/>
                  </a:cxn>
                  <a:cxn ang="0">
                    <a:pos x="22" y="17"/>
                  </a:cxn>
                  <a:cxn ang="0">
                    <a:pos x="27" y="22"/>
                  </a:cxn>
                  <a:cxn ang="0">
                    <a:pos x="31" y="29"/>
                  </a:cxn>
                  <a:cxn ang="0">
                    <a:pos x="32" y="38"/>
                  </a:cxn>
                  <a:cxn ang="0">
                    <a:pos x="29" y="48"/>
                  </a:cxn>
                  <a:cxn ang="0">
                    <a:pos x="24" y="56"/>
                  </a:cxn>
                  <a:cxn ang="0">
                    <a:pos x="22" y="63"/>
                  </a:cxn>
                  <a:cxn ang="0">
                    <a:pos x="24" y="56"/>
                  </a:cxn>
                  <a:cxn ang="0">
                    <a:pos x="24" y="60"/>
                  </a:cxn>
                  <a:cxn ang="0">
                    <a:pos x="25" y="61"/>
                  </a:cxn>
                  <a:cxn ang="0">
                    <a:pos x="27" y="63"/>
                  </a:cxn>
                  <a:cxn ang="0">
                    <a:pos x="31" y="63"/>
                  </a:cxn>
                  <a:cxn ang="0">
                    <a:pos x="32" y="56"/>
                  </a:cxn>
                </a:cxnLst>
                <a:rect l="0" t="0" r="r" b="b"/>
                <a:pathLst>
                  <a:path w="42" h="63">
                    <a:moveTo>
                      <a:pt x="32" y="56"/>
                    </a:moveTo>
                    <a:lnTo>
                      <a:pt x="31" y="63"/>
                    </a:lnTo>
                    <a:lnTo>
                      <a:pt x="39" y="51"/>
                    </a:lnTo>
                    <a:lnTo>
                      <a:pt x="42" y="38"/>
                    </a:lnTo>
                    <a:lnTo>
                      <a:pt x="41" y="26"/>
                    </a:lnTo>
                    <a:lnTo>
                      <a:pt x="37" y="16"/>
                    </a:lnTo>
                    <a:lnTo>
                      <a:pt x="29" y="7"/>
                    </a:lnTo>
                    <a:lnTo>
                      <a:pt x="20" y="4"/>
                    </a:lnTo>
                    <a:lnTo>
                      <a:pt x="10" y="0"/>
                    </a:lnTo>
                    <a:lnTo>
                      <a:pt x="0" y="4"/>
                    </a:lnTo>
                    <a:lnTo>
                      <a:pt x="3" y="14"/>
                    </a:lnTo>
                    <a:lnTo>
                      <a:pt x="10" y="14"/>
                    </a:lnTo>
                    <a:lnTo>
                      <a:pt x="17" y="14"/>
                    </a:lnTo>
                    <a:lnTo>
                      <a:pt x="22" y="17"/>
                    </a:lnTo>
                    <a:lnTo>
                      <a:pt x="27" y="22"/>
                    </a:lnTo>
                    <a:lnTo>
                      <a:pt x="31" y="29"/>
                    </a:lnTo>
                    <a:lnTo>
                      <a:pt x="32" y="38"/>
                    </a:lnTo>
                    <a:lnTo>
                      <a:pt x="29" y="48"/>
                    </a:lnTo>
                    <a:lnTo>
                      <a:pt x="24" y="56"/>
                    </a:lnTo>
                    <a:lnTo>
                      <a:pt x="22" y="63"/>
                    </a:lnTo>
                    <a:lnTo>
                      <a:pt x="24" y="56"/>
                    </a:lnTo>
                    <a:lnTo>
                      <a:pt x="24" y="60"/>
                    </a:lnTo>
                    <a:lnTo>
                      <a:pt x="25" y="61"/>
                    </a:lnTo>
                    <a:lnTo>
                      <a:pt x="27" y="63"/>
                    </a:lnTo>
                    <a:lnTo>
                      <a:pt x="31" y="63"/>
                    </a:lnTo>
                    <a:lnTo>
                      <a:pt x="32" y="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7" name="Freeform 97"/>
              <p:cNvSpPr>
                <a:spLocks/>
              </p:cNvSpPr>
              <p:nvPr/>
            </p:nvSpPr>
            <p:spPr bwMode="auto">
              <a:xfrm>
                <a:off x="3090" y="2221"/>
                <a:ext cx="25" cy="110"/>
              </a:xfrm>
              <a:custGeom>
                <a:avLst/>
                <a:gdLst/>
                <a:ahLst/>
                <a:cxnLst>
                  <a:cxn ang="0">
                    <a:pos x="37" y="220"/>
                  </a:cxn>
                  <a:cxn ang="0">
                    <a:pos x="37" y="220"/>
                  </a:cxn>
                  <a:cxn ang="0">
                    <a:pos x="46" y="185"/>
                  </a:cxn>
                  <a:cxn ang="0">
                    <a:pos x="51" y="151"/>
                  </a:cxn>
                  <a:cxn ang="0">
                    <a:pos x="47" y="119"/>
                  </a:cxn>
                  <a:cxn ang="0">
                    <a:pos x="42" y="90"/>
                  </a:cxn>
                  <a:cxn ang="0">
                    <a:pos x="36" y="61"/>
                  </a:cxn>
                  <a:cxn ang="0">
                    <a:pos x="27" y="37"/>
                  </a:cxn>
                  <a:cxn ang="0">
                    <a:pos x="19" y="19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9" y="22"/>
                  </a:cxn>
                  <a:cxn ang="0">
                    <a:pos x="17" y="41"/>
                  </a:cxn>
                  <a:cxn ang="0">
                    <a:pos x="25" y="64"/>
                  </a:cxn>
                  <a:cxn ang="0">
                    <a:pos x="32" y="90"/>
                  </a:cxn>
                  <a:cxn ang="0">
                    <a:pos x="37" y="119"/>
                  </a:cxn>
                  <a:cxn ang="0">
                    <a:pos x="37" y="151"/>
                  </a:cxn>
                  <a:cxn ang="0">
                    <a:pos x="36" y="185"/>
                  </a:cxn>
                  <a:cxn ang="0">
                    <a:pos x="27" y="217"/>
                  </a:cxn>
                  <a:cxn ang="0">
                    <a:pos x="27" y="217"/>
                  </a:cxn>
                  <a:cxn ang="0">
                    <a:pos x="37" y="220"/>
                  </a:cxn>
                </a:cxnLst>
                <a:rect l="0" t="0" r="r" b="b"/>
                <a:pathLst>
                  <a:path w="51" h="220">
                    <a:moveTo>
                      <a:pt x="37" y="220"/>
                    </a:moveTo>
                    <a:lnTo>
                      <a:pt x="37" y="220"/>
                    </a:lnTo>
                    <a:lnTo>
                      <a:pt x="46" y="185"/>
                    </a:lnTo>
                    <a:lnTo>
                      <a:pt x="51" y="151"/>
                    </a:lnTo>
                    <a:lnTo>
                      <a:pt x="47" y="119"/>
                    </a:lnTo>
                    <a:lnTo>
                      <a:pt x="42" y="90"/>
                    </a:lnTo>
                    <a:lnTo>
                      <a:pt x="36" y="61"/>
                    </a:lnTo>
                    <a:lnTo>
                      <a:pt x="27" y="37"/>
                    </a:lnTo>
                    <a:lnTo>
                      <a:pt x="19" y="19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9" y="22"/>
                    </a:lnTo>
                    <a:lnTo>
                      <a:pt x="17" y="41"/>
                    </a:lnTo>
                    <a:lnTo>
                      <a:pt x="25" y="64"/>
                    </a:lnTo>
                    <a:lnTo>
                      <a:pt x="32" y="90"/>
                    </a:lnTo>
                    <a:lnTo>
                      <a:pt x="37" y="119"/>
                    </a:lnTo>
                    <a:lnTo>
                      <a:pt x="37" y="151"/>
                    </a:lnTo>
                    <a:lnTo>
                      <a:pt x="36" y="185"/>
                    </a:lnTo>
                    <a:lnTo>
                      <a:pt x="27" y="217"/>
                    </a:lnTo>
                    <a:lnTo>
                      <a:pt x="27" y="217"/>
                    </a:lnTo>
                    <a:lnTo>
                      <a:pt x="37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8" name="Freeform 98"/>
              <p:cNvSpPr>
                <a:spLocks/>
              </p:cNvSpPr>
              <p:nvPr/>
            </p:nvSpPr>
            <p:spPr bwMode="auto">
              <a:xfrm>
                <a:off x="3002" y="2329"/>
                <a:ext cx="106" cy="85"/>
              </a:xfrm>
              <a:custGeom>
                <a:avLst/>
                <a:gdLst/>
                <a:ahLst/>
                <a:cxnLst>
                  <a:cxn ang="0">
                    <a:pos x="0" y="157"/>
                  </a:cxn>
                  <a:cxn ang="0">
                    <a:pos x="0" y="157"/>
                  </a:cxn>
                  <a:cxn ang="0">
                    <a:pos x="44" y="170"/>
                  </a:cxn>
                  <a:cxn ang="0">
                    <a:pos x="81" y="170"/>
                  </a:cxn>
                  <a:cxn ang="0">
                    <a:pos x="115" y="159"/>
                  </a:cxn>
                  <a:cxn ang="0">
                    <a:pos x="144" y="135"/>
                  </a:cxn>
                  <a:cxn ang="0">
                    <a:pos x="168" y="108"/>
                  </a:cxn>
                  <a:cxn ang="0">
                    <a:pos x="186" y="72"/>
                  </a:cxn>
                  <a:cxn ang="0">
                    <a:pos x="201" y="39"/>
                  </a:cxn>
                  <a:cxn ang="0">
                    <a:pos x="213" y="3"/>
                  </a:cxn>
                  <a:cxn ang="0">
                    <a:pos x="203" y="0"/>
                  </a:cxn>
                  <a:cxn ang="0">
                    <a:pos x="191" y="35"/>
                  </a:cxn>
                  <a:cxn ang="0">
                    <a:pos x="176" y="69"/>
                  </a:cxn>
                  <a:cxn ang="0">
                    <a:pos x="157" y="101"/>
                  </a:cxn>
                  <a:cxn ang="0">
                    <a:pos x="137" y="128"/>
                  </a:cxn>
                  <a:cxn ang="0">
                    <a:pos x="112" y="148"/>
                  </a:cxn>
                  <a:cxn ang="0">
                    <a:pos x="81" y="160"/>
                  </a:cxn>
                  <a:cxn ang="0">
                    <a:pos x="44" y="160"/>
                  </a:cxn>
                  <a:cxn ang="0">
                    <a:pos x="3" y="147"/>
                  </a:cxn>
                  <a:cxn ang="0">
                    <a:pos x="3" y="147"/>
                  </a:cxn>
                  <a:cxn ang="0">
                    <a:pos x="0" y="157"/>
                  </a:cxn>
                </a:cxnLst>
                <a:rect l="0" t="0" r="r" b="b"/>
                <a:pathLst>
                  <a:path w="213" h="170">
                    <a:moveTo>
                      <a:pt x="0" y="157"/>
                    </a:moveTo>
                    <a:lnTo>
                      <a:pt x="0" y="157"/>
                    </a:lnTo>
                    <a:lnTo>
                      <a:pt x="44" y="170"/>
                    </a:lnTo>
                    <a:lnTo>
                      <a:pt x="81" y="170"/>
                    </a:lnTo>
                    <a:lnTo>
                      <a:pt x="115" y="159"/>
                    </a:lnTo>
                    <a:lnTo>
                      <a:pt x="144" y="135"/>
                    </a:lnTo>
                    <a:lnTo>
                      <a:pt x="168" y="108"/>
                    </a:lnTo>
                    <a:lnTo>
                      <a:pt x="186" y="72"/>
                    </a:lnTo>
                    <a:lnTo>
                      <a:pt x="201" y="39"/>
                    </a:lnTo>
                    <a:lnTo>
                      <a:pt x="213" y="3"/>
                    </a:lnTo>
                    <a:lnTo>
                      <a:pt x="203" y="0"/>
                    </a:lnTo>
                    <a:lnTo>
                      <a:pt x="191" y="35"/>
                    </a:lnTo>
                    <a:lnTo>
                      <a:pt x="176" y="69"/>
                    </a:lnTo>
                    <a:lnTo>
                      <a:pt x="157" y="101"/>
                    </a:lnTo>
                    <a:lnTo>
                      <a:pt x="137" y="128"/>
                    </a:lnTo>
                    <a:lnTo>
                      <a:pt x="112" y="148"/>
                    </a:lnTo>
                    <a:lnTo>
                      <a:pt x="81" y="160"/>
                    </a:lnTo>
                    <a:lnTo>
                      <a:pt x="44" y="160"/>
                    </a:lnTo>
                    <a:lnTo>
                      <a:pt x="3" y="147"/>
                    </a:lnTo>
                    <a:lnTo>
                      <a:pt x="3" y="147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59" name="Freeform 99"/>
              <p:cNvSpPr>
                <a:spLocks/>
              </p:cNvSpPr>
              <p:nvPr/>
            </p:nvSpPr>
            <p:spPr bwMode="auto">
              <a:xfrm>
                <a:off x="2974" y="2317"/>
                <a:ext cx="29" cy="90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3" y="19"/>
                  </a:cxn>
                  <a:cxn ang="0">
                    <a:pos x="10" y="42"/>
                  </a:cxn>
                  <a:cxn ang="0">
                    <a:pos x="5" y="66"/>
                  </a:cxn>
                  <a:cxn ang="0">
                    <a:pos x="0" y="90"/>
                  </a:cxn>
                  <a:cxn ang="0">
                    <a:pos x="0" y="113"/>
                  </a:cxn>
                  <a:cxn ang="0">
                    <a:pos x="7" y="139"/>
                  </a:cxn>
                  <a:cxn ang="0">
                    <a:pos x="24" y="162"/>
                  </a:cxn>
                  <a:cxn ang="0">
                    <a:pos x="54" y="181"/>
                  </a:cxn>
                  <a:cxn ang="0">
                    <a:pos x="57" y="171"/>
                  </a:cxn>
                  <a:cxn ang="0">
                    <a:pos x="30" y="156"/>
                  </a:cxn>
                  <a:cxn ang="0">
                    <a:pos x="17" y="135"/>
                  </a:cxn>
                  <a:cxn ang="0">
                    <a:pos x="10" y="113"/>
                  </a:cxn>
                  <a:cxn ang="0">
                    <a:pos x="10" y="90"/>
                  </a:cxn>
                  <a:cxn ang="0">
                    <a:pos x="15" y="66"/>
                  </a:cxn>
                  <a:cxn ang="0">
                    <a:pos x="20" y="42"/>
                  </a:cxn>
                  <a:cxn ang="0">
                    <a:pos x="24" y="19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3" y="0"/>
                  </a:cxn>
                </a:cxnLst>
                <a:rect l="0" t="0" r="r" b="b"/>
                <a:pathLst>
                  <a:path w="57" h="181">
                    <a:moveTo>
                      <a:pt x="13" y="0"/>
                    </a:moveTo>
                    <a:lnTo>
                      <a:pt x="13" y="0"/>
                    </a:lnTo>
                    <a:lnTo>
                      <a:pt x="13" y="19"/>
                    </a:lnTo>
                    <a:lnTo>
                      <a:pt x="10" y="42"/>
                    </a:lnTo>
                    <a:lnTo>
                      <a:pt x="5" y="66"/>
                    </a:lnTo>
                    <a:lnTo>
                      <a:pt x="0" y="90"/>
                    </a:lnTo>
                    <a:lnTo>
                      <a:pt x="0" y="113"/>
                    </a:lnTo>
                    <a:lnTo>
                      <a:pt x="7" y="139"/>
                    </a:lnTo>
                    <a:lnTo>
                      <a:pt x="24" y="162"/>
                    </a:lnTo>
                    <a:lnTo>
                      <a:pt x="54" y="181"/>
                    </a:lnTo>
                    <a:lnTo>
                      <a:pt x="57" y="171"/>
                    </a:lnTo>
                    <a:lnTo>
                      <a:pt x="30" y="156"/>
                    </a:lnTo>
                    <a:lnTo>
                      <a:pt x="17" y="135"/>
                    </a:lnTo>
                    <a:lnTo>
                      <a:pt x="10" y="113"/>
                    </a:lnTo>
                    <a:lnTo>
                      <a:pt x="10" y="90"/>
                    </a:lnTo>
                    <a:lnTo>
                      <a:pt x="15" y="66"/>
                    </a:lnTo>
                    <a:lnTo>
                      <a:pt x="20" y="42"/>
                    </a:lnTo>
                    <a:lnTo>
                      <a:pt x="24" y="19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0" name="Freeform 100"/>
              <p:cNvSpPr>
                <a:spLocks/>
              </p:cNvSpPr>
              <p:nvPr/>
            </p:nvSpPr>
            <p:spPr bwMode="auto">
              <a:xfrm>
                <a:off x="2943" y="2205"/>
                <a:ext cx="43" cy="112"/>
              </a:xfrm>
              <a:custGeom>
                <a:avLst/>
                <a:gdLst/>
                <a:ahLst/>
                <a:cxnLst>
                  <a:cxn ang="0">
                    <a:pos x="26" y="7"/>
                  </a:cxn>
                  <a:cxn ang="0">
                    <a:pos x="26" y="3"/>
                  </a:cxn>
                  <a:cxn ang="0">
                    <a:pos x="7" y="45"/>
                  </a:cxn>
                  <a:cxn ang="0">
                    <a:pos x="0" y="81"/>
                  </a:cxn>
                  <a:cxn ang="0">
                    <a:pos x="7" y="111"/>
                  </a:cxn>
                  <a:cxn ang="0">
                    <a:pos x="19" y="137"/>
                  </a:cxn>
                  <a:cxn ang="0">
                    <a:pos x="36" y="157"/>
                  </a:cxn>
                  <a:cxn ang="0">
                    <a:pos x="53" y="179"/>
                  </a:cxn>
                  <a:cxn ang="0">
                    <a:pos x="66" y="199"/>
                  </a:cxn>
                  <a:cxn ang="0">
                    <a:pos x="76" y="223"/>
                  </a:cxn>
                  <a:cxn ang="0">
                    <a:pos x="87" y="223"/>
                  </a:cxn>
                  <a:cxn ang="0">
                    <a:pos x="76" y="196"/>
                  </a:cxn>
                  <a:cxn ang="0">
                    <a:pos x="63" y="172"/>
                  </a:cxn>
                  <a:cxn ang="0">
                    <a:pos x="46" y="150"/>
                  </a:cxn>
                  <a:cxn ang="0">
                    <a:pos x="29" y="130"/>
                  </a:cxn>
                  <a:cxn ang="0">
                    <a:pos x="17" y="108"/>
                  </a:cxn>
                  <a:cxn ang="0">
                    <a:pos x="14" y="81"/>
                  </a:cxn>
                  <a:cxn ang="0">
                    <a:pos x="17" y="49"/>
                  </a:cxn>
                  <a:cxn ang="0">
                    <a:pos x="36" y="7"/>
                  </a:cxn>
                  <a:cxn ang="0">
                    <a:pos x="36" y="3"/>
                  </a:cxn>
                  <a:cxn ang="0">
                    <a:pos x="36" y="7"/>
                  </a:cxn>
                  <a:cxn ang="0">
                    <a:pos x="36" y="1"/>
                  </a:cxn>
                  <a:cxn ang="0">
                    <a:pos x="32" y="0"/>
                  </a:cxn>
                  <a:cxn ang="0">
                    <a:pos x="29" y="0"/>
                  </a:cxn>
                  <a:cxn ang="0">
                    <a:pos x="26" y="3"/>
                  </a:cxn>
                  <a:cxn ang="0">
                    <a:pos x="26" y="7"/>
                  </a:cxn>
                </a:cxnLst>
                <a:rect l="0" t="0" r="r" b="b"/>
                <a:pathLst>
                  <a:path w="87" h="223">
                    <a:moveTo>
                      <a:pt x="26" y="7"/>
                    </a:moveTo>
                    <a:lnTo>
                      <a:pt x="26" y="3"/>
                    </a:lnTo>
                    <a:lnTo>
                      <a:pt x="7" y="45"/>
                    </a:lnTo>
                    <a:lnTo>
                      <a:pt x="0" y="81"/>
                    </a:lnTo>
                    <a:lnTo>
                      <a:pt x="7" y="111"/>
                    </a:lnTo>
                    <a:lnTo>
                      <a:pt x="19" y="137"/>
                    </a:lnTo>
                    <a:lnTo>
                      <a:pt x="36" y="157"/>
                    </a:lnTo>
                    <a:lnTo>
                      <a:pt x="53" y="179"/>
                    </a:lnTo>
                    <a:lnTo>
                      <a:pt x="66" y="199"/>
                    </a:lnTo>
                    <a:lnTo>
                      <a:pt x="76" y="223"/>
                    </a:lnTo>
                    <a:lnTo>
                      <a:pt x="87" y="223"/>
                    </a:lnTo>
                    <a:lnTo>
                      <a:pt x="76" y="196"/>
                    </a:lnTo>
                    <a:lnTo>
                      <a:pt x="63" y="172"/>
                    </a:lnTo>
                    <a:lnTo>
                      <a:pt x="46" y="150"/>
                    </a:lnTo>
                    <a:lnTo>
                      <a:pt x="29" y="130"/>
                    </a:lnTo>
                    <a:lnTo>
                      <a:pt x="17" y="108"/>
                    </a:lnTo>
                    <a:lnTo>
                      <a:pt x="14" y="81"/>
                    </a:lnTo>
                    <a:lnTo>
                      <a:pt x="17" y="49"/>
                    </a:lnTo>
                    <a:lnTo>
                      <a:pt x="36" y="7"/>
                    </a:lnTo>
                    <a:lnTo>
                      <a:pt x="36" y="3"/>
                    </a:lnTo>
                    <a:lnTo>
                      <a:pt x="36" y="7"/>
                    </a:lnTo>
                    <a:lnTo>
                      <a:pt x="36" y="1"/>
                    </a:lnTo>
                    <a:lnTo>
                      <a:pt x="32" y="0"/>
                    </a:lnTo>
                    <a:lnTo>
                      <a:pt x="29" y="0"/>
                    </a:lnTo>
                    <a:lnTo>
                      <a:pt x="26" y="3"/>
                    </a:lnTo>
                    <a:lnTo>
                      <a:pt x="26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1" name="Freeform 101"/>
              <p:cNvSpPr>
                <a:spLocks/>
              </p:cNvSpPr>
              <p:nvPr/>
            </p:nvSpPr>
            <p:spPr bwMode="auto">
              <a:xfrm>
                <a:off x="2759" y="2162"/>
                <a:ext cx="185" cy="267"/>
              </a:xfrm>
              <a:custGeom>
                <a:avLst/>
                <a:gdLst/>
                <a:ahLst/>
                <a:cxnLst>
                  <a:cxn ang="0">
                    <a:pos x="245" y="52"/>
                  </a:cxn>
                  <a:cxn ang="0">
                    <a:pos x="217" y="8"/>
                  </a:cxn>
                  <a:cxn ang="0">
                    <a:pos x="176" y="1"/>
                  </a:cxn>
                  <a:cxn ang="0">
                    <a:pos x="142" y="25"/>
                  </a:cxn>
                  <a:cxn ang="0">
                    <a:pos x="125" y="40"/>
                  </a:cxn>
                  <a:cxn ang="0">
                    <a:pos x="103" y="40"/>
                  </a:cxn>
                  <a:cxn ang="0">
                    <a:pos x="81" y="52"/>
                  </a:cxn>
                  <a:cxn ang="0">
                    <a:pos x="74" y="76"/>
                  </a:cxn>
                  <a:cxn ang="0">
                    <a:pos x="73" y="87"/>
                  </a:cxn>
                  <a:cxn ang="0">
                    <a:pos x="54" y="91"/>
                  </a:cxn>
                  <a:cxn ang="0">
                    <a:pos x="41" y="103"/>
                  </a:cxn>
                  <a:cxn ang="0">
                    <a:pos x="39" y="123"/>
                  </a:cxn>
                  <a:cxn ang="0">
                    <a:pos x="29" y="136"/>
                  </a:cxn>
                  <a:cxn ang="0">
                    <a:pos x="15" y="164"/>
                  </a:cxn>
                  <a:cxn ang="0">
                    <a:pos x="8" y="186"/>
                  </a:cxn>
                  <a:cxn ang="0">
                    <a:pos x="3" y="221"/>
                  </a:cxn>
                  <a:cxn ang="0">
                    <a:pos x="22" y="255"/>
                  </a:cxn>
                  <a:cxn ang="0">
                    <a:pos x="27" y="302"/>
                  </a:cxn>
                  <a:cxn ang="0">
                    <a:pos x="42" y="356"/>
                  </a:cxn>
                  <a:cxn ang="0">
                    <a:pos x="73" y="412"/>
                  </a:cxn>
                  <a:cxn ang="0">
                    <a:pos x="122" y="466"/>
                  </a:cxn>
                  <a:cxn ang="0">
                    <a:pos x="181" y="512"/>
                  </a:cxn>
                  <a:cxn ang="0">
                    <a:pos x="249" y="534"/>
                  </a:cxn>
                  <a:cxn ang="0">
                    <a:pos x="315" y="514"/>
                  </a:cxn>
                  <a:cxn ang="0">
                    <a:pos x="364" y="454"/>
                  </a:cxn>
                  <a:cxn ang="0">
                    <a:pos x="364" y="404"/>
                  </a:cxn>
                  <a:cxn ang="0">
                    <a:pos x="338" y="363"/>
                  </a:cxn>
                  <a:cxn ang="0">
                    <a:pos x="310" y="326"/>
                  </a:cxn>
                  <a:cxn ang="0">
                    <a:pos x="298" y="280"/>
                  </a:cxn>
                  <a:cxn ang="0">
                    <a:pos x="308" y="228"/>
                  </a:cxn>
                  <a:cxn ang="0">
                    <a:pos x="313" y="175"/>
                  </a:cxn>
                  <a:cxn ang="0">
                    <a:pos x="284" y="121"/>
                  </a:cxn>
                </a:cxnLst>
                <a:rect l="0" t="0" r="r" b="b"/>
                <a:pathLst>
                  <a:path w="369" h="534">
                    <a:moveTo>
                      <a:pt x="249" y="91"/>
                    </a:moveTo>
                    <a:lnTo>
                      <a:pt x="245" y="52"/>
                    </a:lnTo>
                    <a:lnTo>
                      <a:pt x="234" y="25"/>
                    </a:lnTo>
                    <a:lnTo>
                      <a:pt x="217" y="8"/>
                    </a:lnTo>
                    <a:lnTo>
                      <a:pt x="196" y="0"/>
                    </a:lnTo>
                    <a:lnTo>
                      <a:pt x="176" y="1"/>
                    </a:lnTo>
                    <a:lnTo>
                      <a:pt x="157" y="10"/>
                    </a:lnTo>
                    <a:lnTo>
                      <a:pt x="142" y="25"/>
                    </a:lnTo>
                    <a:lnTo>
                      <a:pt x="134" y="45"/>
                    </a:lnTo>
                    <a:lnTo>
                      <a:pt x="125" y="40"/>
                    </a:lnTo>
                    <a:lnTo>
                      <a:pt x="115" y="38"/>
                    </a:lnTo>
                    <a:lnTo>
                      <a:pt x="103" y="40"/>
                    </a:lnTo>
                    <a:lnTo>
                      <a:pt x="91" y="45"/>
                    </a:lnTo>
                    <a:lnTo>
                      <a:pt x="81" y="52"/>
                    </a:lnTo>
                    <a:lnTo>
                      <a:pt x="76" y="62"/>
                    </a:lnTo>
                    <a:lnTo>
                      <a:pt x="74" y="76"/>
                    </a:lnTo>
                    <a:lnTo>
                      <a:pt x="81" y="89"/>
                    </a:lnTo>
                    <a:lnTo>
                      <a:pt x="73" y="87"/>
                    </a:lnTo>
                    <a:lnTo>
                      <a:pt x="64" y="87"/>
                    </a:lnTo>
                    <a:lnTo>
                      <a:pt x="54" y="91"/>
                    </a:lnTo>
                    <a:lnTo>
                      <a:pt x="47" y="96"/>
                    </a:lnTo>
                    <a:lnTo>
                      <a:pt x="41" y="103"/>
                    </a:lnTo>
                    <a:lnTo>
                      <a:pt x="37" y="113"/>
                    </a:lnTo>
                    <a:lnTo>
                      <a:pt x="39" y="123"/>
                    </a:lnTo>
                    <a:lnTo>
                      <a:pt x="44" y="135"/>
                    </a:lnTo>
                    <a:lnTo>
                      <a:pt x="29" y="136"/>
                    </a:lnTo>
                    <a:lnTo>
                      <a:pt x="17" y="147"/>
                    </a:lnTo>
                    <a:lnTo>
                      <a:pt x="15" y="164"/>
                    </a:lnTo>
                    <a:lnTo>
                      <a:pt x="24" y="180"/>
                    </a:lnTo>
                    <a:lnTo>
                      <a:pt x="8" y="186"/>
                    </a:lnTo>
                    <a:lnTo>
                      <a:pt x="0" y="202"/>
                    </a:lnTo>
                    <a:lnTo>
                      <a:pt x="3" y="221"/>
                    </a:lnTo>
                    <a:lnTo>
                      <a:pt x="24" y="236"/>
                    </a:lnTo>
                    <a:lnTo>
                      <a:pt x="22" y="255"/>
                    </a:lnTo>
                    <a:lnTo>
                      <a:pt x="24" y="277"/>
                    </a:lnTo>
                    <a:lnTo>
                      <a:pt x="27" y="302"/>
                    </a:lnTo>
                    <a:lnTo>
                      <a:pt x="32" y="328"/>
                    </a:lnTo>
                    <a:lnTo>
                      <a:pt x="42" y="356"/>
                    </a:lnTo>
                    <a:lnTo>
                      <a:pt x="56" y="385"/>
                    </a:lnTo>
                    <a:lnTo>
                      <a:pt x="73" y="412"/>
                    </a:lnTo>
                    <a:lnTo>
                      <a:pt x="95" y="439"/>
                    </a:lnTo>
                    <a:lnTo>
                      <a:pt x="122" y="466"/>
                    </a:lnTo>
                    <a:lnTo>
                      <a:pt x="151" y="490"/>
                    </a:lnTo>
                    <a:lnTo>
                      <a:pt x="181" y="512"/>
                    </a:lnTo>
                    <a:lnTo>
                      <a:pt x="215" y="527"/>
                    </a:lnTo>
                    <a:lnTo>
                      <a:pt x="249" y="534"/>
                    </a:lnTo>
                    <a:lnTo>
                      <a:pt x="283" y="530"/>
                    </a:lnTo>
                    <a:lnTo>
                      <a:pt x="315" y="514"/>
                    </a:lnTo>
                    <a:lnTo>
                      <a:pt x="347" y="483"/>
                    </a:lnTo>
                    <a:lnTo>
                      <a:pt x="364" y="454"/>
                    </a:lnTo>
                    <a:lnTo>
                      <a:pt x="369" y="427"/>
                    </a:lnTo>
                    <a:lnTo>
                      <a:pt x="364" y="404"/>
                    </a:lnTo>
                    <a:lnTo>
                      <a:pt x="354" y="382"/>
                    </a:lnTo>
                    <a:lnTo>
                      <a:pt x="338" y="363"/>
                    </a:lnTo>
                    <a:lnTo>
                      <a:pt x="323" y="343"/>
                    </a:lnTo>
                    <a:lnTo>
                      <a:pt x="310" y="326"/>
                    </a:lnTo>
                    <a:lnTo>
                      <a:pt x="301" y="307"/>
                    </a:lnTo>
                    <a:lnTo>
                      <a:pt x="298" y="280"/>
                    </a:lnTo>
                    <a:lnTo>
                      <a:pt x="301" y="255"/>
                    </a:lnTo>
                    <a:lnTo>
                      <a:pt x="308" y="228"/>
                    </a:lnTo>
                    <a:lnTo>
                      <a:pt x="313" y="202"/>
                    </a:lnTo>
                    <a:lnTo>
                      <a:pt x="313" y="175"/>
                    </a:lnTo>
                    <a:lnTo>
                      <a:pt x="305" y="148"/>
                    </a:lnTo>
                    <a:lnTo>
                      <a:pt x="284" y="121"/>
                    </a:lnTo>
                    <a:lnTo>
                      <a:pt x="249" y="91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2" name="Freeform 102"/>
              <p:cNvSpPr>
                <a:spLocks/>
              </p:cNvSpPr>
              <p:nvPr/>
            </p:nvSpPr>
            <p:spPr bwMode="auto">
              <a:xfrm>
                <a:off x="2824" y="2160"/>
                <a:ext cx="62" cy="48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10" y="51"/>
                  </a:cxn>
                  <a:cxn ang="0">
                    <a:pos x="18" y="34"/>
                  </a:cxn>
                  <a:cxn ang="0">
                    <a:pos x="32" y="21"/>
                  </a:cxn>
                  <a:cxn ang="0">
                    <a:pos x="49" y="12"/>
                  </a:cxn>
                  <a:cxn ang="0">
                    <a:pos x="67" y="11"/>
                  </a:cxn>
                  <a:cxn ang="0">
                    <a:pos x="84" y="19"/>
                  </a:cxn>
                  <a:cxn ang="0">
                    <a:pos x="99" y="34"/>
                  </a:cxn>
                  <a:cxn ang="0">
                    <a:pos x="111" y="58"/>
                  </a:cxn>
                  <a:cxn ang="0">
                    <a:pos x="115" y="97"/>
                  </a:cxn>
                  <a:cxn ang="0">
                    <a:pos x="125" y="97"/>
                  </a:cxn>
                  <a:cxn ang="0">
                    <a:pos x="121" y="58"/>
                  </a:cxn>
                  <a:cxn ang="0">
                    <a:pos x="110" y="28"/>
                  </a:cxn>
                  <a:cxn ang="0">
                    <a:pos x="91" y="9"/>
                  </a:cxn>
                  <a:cxn ang="0">
                    <a:pos x="67" y="0"/>
                  </a:cxn>
                  <a:cxn ang="0">
                    <a:pos x="45" y="2"/>
                  </a:cxn>
                  <a:cxn ang="0">
                    <a:pos x="25" y="11"/>
                  </a:cxn>
                  <a:cxn ang="0">
                    <a:pos x="8" y="28"/>
                  </a:cxn>
                  <a:cxn ang="0">
                    <a:pos x="0" y="51"/>
                  </a:cxn>
                  <a:cxn ang="0">
                    <a:pos x="10" y="48"/>
                  </a:cxn>
                  <a:cxn ang="0">
                    <a:pos x="0" y="51"/>
                  </a:cxn>
                  <a:cxn ang="0">
                    <a:pos x="1" y="55"/>
                  </a:cxn>
                  <a:cxn ang="0">
                    <a:pos x="5" y="56"/>
                  </a:cxn>
                  <a:cxn ang="0">
                    <a:pos x="8" y="55"/>
                  </a:cxn>
                  <a:cxn ang="0">
                    <a:pos x="10" y="51"/>
                  </a:cxn>
                  <a:cxn ang="0">
                    <a:pos x="0" y="55"/>
                  </a:cxn>
                </a:cxnLst>
                <a:rect l="0" t="0" r="r" b="b"/>
                <a:pathLst>
                  <a:path w="125" h="97">
                    <a:moveTo>
                      <a:pt x="0" y="55"/>
                    </a:moveTo>
                    <a:lnTo>
                      <a:pt x="10" y="51"/>
                    </a:lnTo>
                    <a:lnTo>
                      <a:pt x="18" y="34"/>
                    </a:lnTo>
                    <a:lnTo>
                      <a:pt x="32" y="21"/>
                    </a:lnTo>
                    <a:lnTo>
                      <a:pt x="49" y="12"/>
                    </a:lnTo>
                    <a:lnTo>
                      <a:pt x="67" y="11"/>
                    </a:lnTo>
                    <a:lnTo>
                      <a:pt x="84" y="19"/>
                    </a:lnTo>
                    <a:lnTo>
                      <a:pt x="99" y="34"/>
                    </a:lnTo>
                    <a:lnTo>
                      <a:pt x="111" y="58"/>
                    </a:lnTo>
                    <a:lnTo>
                      <a:pt x="115" y="97"/>
                    </a:lnTo>
                    <a:lnTo>
                      <a:pt x="125" y="97"/>
                    </a:lnTo>
                    <a:lnTo>
                      <a:pt x="121" y="58"/>
                    </a:lnTo>
                    <a:lnTo>
                      <a:pt x="110" y="28"/>
                    </a:lnTo>
                    <a:lnTo>
                      <a:pt x="91" y="9"/>
                    </a:lnTo>
                    <a:lnTo>
                      <a:pt x="67" y="0"/>
                    </a:lnTo>
                    <a:lnTo>
                      <a:pt x="45" y="2"/>
                    </a:lnTo>
                    <a:lnTo>
                      <a:pt x="25" y="11"/>
                    </a:lnTo>
                    <a:lnTo>
                      <a:pt x="8" y="28"/>
                    </a:lnTo>
                    <a:lnTo>
                      <a:pt x="0" y="51"/>
                    </a:lnTo>
                    <a:lnTo>
                      <a:pt x="10" y="48"/>
                    </a:lnTo>
                    <a:lnTo>
                      <a:pt x="0" y="51"/>
                    </a:lnTo>
                    <a:lnTo>
                      <a:pt x="1" y="55"/>
                    </a:lnTo>
                    <a:lnTo>
                      <a:pt x="5" y="56"/>
                    </a:lnTo>
                    <a:lnTo>
                      <a:pt x="8" y="55"/>
                    </a:lnTo>
                    <a:lnTo>
                      <a:pt x="10" y="51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3" name="Freeform 103"/>
              <p:cNvSpPr>
                <a:spLocks/>
              </p:cNvSpPr>
              <p:nvPr/>
            </p:nvSpPr>
            <p:spPr bwMode="auto">
              <a:xfrm>
                <a:off x="2794" y="2178"/>
                <a:ext cx="35" cy="32"/>
              </a:xfrm>
              <a:custGeom>
                <a:avLst/>
                <a:gdLst/>
                <a:ahLst/>
                <a:cxnLst>
                  <a:cxn ang="0">
                    <a:pos x="10" y="62"/>
                  </a:cxn>
                  <a:cxn ang="0">
                    <a:pos x="17" y="54"/>
                  </a:cxn>
                  <a:cxn ang="0">
                    <a:pos x="10" y="44"/>
                  </a:cxn>
                  <a:cxn ang="0">
                    <a:pos x="12" y="32"/>
                  </a:cxn>
                  <a:cxn ang="0">
                    <a:pos x="16" y="23"/>
                  </a:cxn>
                  <a:cxn ang="0">
                    <a:pos x="24" y="18"/>
                  </a:cxn>
                  <a:cxn ang="0">
                    <a:pos x="36" y="13"/>
                  </a:cxn>
                  <a:cxn ang="0">
                    <a:pos x="46" y="13"/>
                  </a:cxn>
                  <a:cxn ang="0">
                    <a:pos x="54" y="13"/>
                  </a:cxn>
                  <a:cxn ang="0">
                    <a:pos x="60" y="17"/>
                  </a:cxn>
                  <a:cxn ang="0">
                    <a:pos x="70" y="10"/>
                  </a:cxn>
                  <a:cxn ang="0">
                    <a:pos x="58" y="3"/>
                  </a:cxn>
                  <a:cxn ang="0">
                    <a:pos x="46" y="0"/>
                  </a:cxn>
                  <a:cxn ang="0">
                    <a:pos x="32" y="3"/>
                  </a:cxn>
                  <a:cxn ang="0">
                    <a:pos x="21" y="8"/>
                  </a:cxn>
                  <a:cxn ang="0">
                    <a:pos x="9" y="17"/>
                  </a:cxn>
                  <a:cxn ang="0">
                    <a:pos x="2" y="28"/>
                  </a:cxn>
                  <a:cxn ang="0">
                    <a:pos x="0" y="44"/>
                  </a:cxn>
                  <a:cxn ang="0">
                    <a:pos x="7" y="61"/>
                  </a:cxn>
                  <a:cxn ang="0">
                    <a:pos x="14" y="52"/>
                  </a:cxn>
                  <a:cxn ang="0">
                    <a:pos x="7" y="61"/>
                  </a:cxn>
                  <a:cxn ang="0">
                    <a:pos x="10" y="64"/>
                  </a:cxn>
                  <a:cxn ang="0">
                    <a:pos x="16" y="62"/>
                  </a:cxn>
                  <a:cxn ang="0">
                    <a:pos x="17" y="59"/>
                  </a:cxn>
                  <a:cxn ang="0">
                    <a:pos x="17" y="54"/>
                  </a:cxn>
                  <a:cxn ang="0">
                    <a:pos x="10" y="62"/>
                  </a:cxn>
                </a:cxnLst>
                <a:rect l="0" t="0" r="r" b="b"/>
                <a:pathLst>
                  <a:path w="70" h="64">
                    <a:moveTo>
                      <a:pt x="10" y="62"/>
                    </a:moveTo>
                    <a:lnTo>
                      <a:pt x="17" y="54"/>
                    </a:lnTo>
                    <a:lnTo>
                      <a:pt x="10" y="44"/>
                    </a:lnTo>
                    <a:lnTo>
                      <a:pt x="12" y="32"/>
                    </a:lnTo>
                    <a:lnTo>
                      <a:pt x="16" y="23"/>
                    </a:lnTo>
                    <a:lnTo>
                      <a:pt x="24" y="18"/>
                    </a:lnTo>
                    <a:lnTo>
                      <a:pt x="36" y="13"/>
                    </a:lnTo>
                    <a:lnTo>
                      <a:pt x="46" y="13"/>
                    </a:lnTo>
                    <a:lnTo>
                      <a:pt x="54" y="13"/>
                    </a:lnTo>
                    <a:lnTo>
                      <a:pt x="60" y="17"/>
                    </a:lnTo>
                    <a:lnTo>
                      <a:pt x="70" y="10"/>
                    </a:lnTo>
                    <a:lnTo>
                      <a:pt x="58" y="3"/>
                    </a:lnTo>
                    <a:lnTo>
                      <a:pt x="46" y="0"/>
                    </a:lnTo>
                    <a:lnTo>
                      <a:pt x="32" y="3"/>
                    </a:lnTo>
                    <a:lnTo>
                      <a:pt x="21" y="8"/>
                    </a:lnTo>
                    <a:lnTo>
                      <a:pt x="9" y="17"/>
                    </a:lnTo>
                    <a:lnTo>
                      <a:pt x="2" y="28"/>
                    </a:lnTo>
                    <a:lnTo>
                      <a:pt x="0" y="44"/>
                    </a:lnTo>
                    <a:lnTo>
                      <a:pt x="7" y="61"/>
                    </a:lnTo>
                    <a:lnTo>
                      <a:pt x="14" y="52"/>
                    </a:lnTo>
                    <a:lnTo>
                      <a:pt x="7" y="61"/>
                    </a:lnTo>
                    <a:lnTo>
                      <a:pt x="10" y="64"/>
                    </a:lnTo>
                    <a:lnTo>
                      <a:pt x="16" y="62"/>
                    </a:lnTo>
                    <a:lnTo>
                      <a:pt x="17" y="59"/>
                    </a:lnTo>
                    <a:lnTo>
                      <a:pt x="17" y="54"/>
                    </a:lnTo>
                    <a:lnTo>
                      <a:pt x="10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4" name="Freeform 104"/>
              <p:cNvSpPr>
                <a:spLocks/>
              </p:cNvSpPr>
              <p:nvPr/>
            </p:nvSpPr>
            <p:spPr bwMode="auto">
              <a:xfrm>
                <a:off x="2776" y="2204"/>
                <a:ext cx="25" cy="29"/>
              </a:xfrm>
              <a:custGeom>
                <a:avLst/>
                <a:gdLst/>
                <a:ahLst/>
                <a:cxnLst>
                  <a:cxn ang="0">
                    <a:pos x="12" y="58"/>
                  </a:cxn>
                  <a:cxn ang="0">
                    <a:pos x="17" y="49"/>
                  </a:cxn>
                  <a:cxn ang="0">
                    <a:pos x="12" y="39"/>
                  </a:cxn>
                  <a:cxn ang="0">
                    <a:pos x="10" y="31"/>
                  </a:cxn>
                  <a:cxn ang="0">
                    <a:pos x="14" y="24"/>
                  </a:cxn>
                  <a:cxn ang="0">
                    <a:pos x="19" y="19"/>
                  </a:cxn>
                  <a:cxn ang="0">
                    <a:pos x="24" y="14"/>
                  </a:cxn>
                  <a:cxn ang="0">
                    <a:pos x="32" y="11"/>
                  </a:cxn>
                  <a:cxn ang="0">
                    <a:pos x="41" y="11"/>
                  </a:cxn>
                  <a:cxn ang="0">
                    <a:pos x="47" y="12"/>
                  </a:cxn>
                  <a:cxn ang="0">
                    <a:pos x="51" y="2"/>
                  </a:cxn>
                  <a:cxn ang="0">
                    <a:pos x="41" y="0"/>
                  </a:cxn>
                  <a:cxn ang="0">
                    <a:pos x="32" y="0"/>
                  </a:cxn>
                  <a:cxn ang="0">
                    <a:pos x="20" y="4"/>
                  </a:cxn>
                  <a:cxn ang="0">
                    <a:pos x="12" y="9"/>
                  </a:cxn>
                  <a:cxn ang="0">
                    <a:pos x="3" y="17"/>
                  </a:cxn>
                  <a:cxn ang="0">
                    <a:pos x="0" y="31"/>
                  </a:cxn>
                  <a:cxn ang="0">
                    <a:pos x="2" y="43"/>
                  </a:cxn>
                  <a:cxn ang="0">
                    <a:pos x="7" y="56"/>
                  </a:cxn>
                  <a:cxn ang="0">
                    <a:pos x="12" y="48"/>
                  </a:cxn>
                  <a:cxn ang="0">
                    <a:pos x="7" y="56"/>
                  </a:cxn>
                  <a:cxn ang="0">
                    <a:pos x="10" y="60"/>
                  </a:cxn>
                  <a:cxn ang="0">
                    <a:pos x="15" y="58"/>
                  </a:cxn>
                  <a:cxn ang="0">
                    <a:pos x="17" y="54"/>
                  </a:cxn>
                  <a:cxn ang="0">
                    <a:pos x="17" y="49"/>
                  </a:cxn>
                  <a:cxn ang="0">
                    <a:pos x="12" y="58"/>
                  </a:cxn>
                </a:cxnLst>
                <a:rect l="0" t="0" r="r" b="b"/>
                <a:pathLst>
                  <a:path w="51" h="60">
                    <a:moveTo>
                      <a:pt x="12" y="58"/>
                    </a:moveTo>
                    <a:lnTo>
                      <a:pt x="17" y="49"/>
                    </a:lnTo>
                    <a:lnTo>
                      <a:pt x="12" y="39"/>
                    </a:lnTo>
                    <a:lnTo>
                      <a:pt x="10" y="31"/>
                    </a:lnTo>
                    <a:lnTo>
                      <a:pt x="14" y="24"/>
                    </a:lnTo>
                    <a:lnTo>
                      <a:pt x="19" y="19"/>
                    </a:lnTo>
                    <a:lnTo>
                      <a:pt x="24" y="14"/>
                    </a:lnTo>
                    <a:lnTo>
                      <a:pt x="32" y="11"/>
                    </a:lnTo>
                    <a:lnTo>
                      <a:pt x="41" y="11"/>
                    </a:lnTo>
                    <a:lnTo>
                      <a:pt x="47" y="12"/>
                    </a:lnTo>
                    <a:lnTo>
                      <a:pt x="51" y="2"/>
                    </a:lnTo>
                    <a:lnTo>
                      <a:pt x="41" y="0"/>
                    </a:lnTo>
                    <a:lnTo>
                      <a:pt x="32" y="0"/>
                    </a:lnTo>
                    <a:lnTo>
                      <a:pt x="20" y="4"/>
                    </a:lnTo>
                    <a:lnTo>
                      <a:pt x="12" y="9"/>
                    </a:lnTo>
                    <a:lnTo>
                      <a:pt x="3" y="17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7" y="56"/>
                    </a:lnTo>
                    <a:lnTo>
                      <a:pt x="12" y="48"/>
                    </a:lnTo>
                    <a:lnTo>
                      <a:pt x="7" y="56"/>
                    </a:lnTo>
                    <a:lnTo>
                      <a:pt x="10" y="60"/>
                    </a:lnTo>
                    <a:lnTo>
                      <a:pt x="15" y="58"/>
                    </a:lnTo>
                    <a:lnTo>
                      <a:pt x="17" y="54"/>
                    </a:lnTo>
                    <a:lnTo>
                      <a:pt x="17" y="49"/>
                    </a:lnTo>
                    <a:lnTo>
                      <a:pt x="12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5" name="Freeform 105"/>
              <p:cNvSpPr>
                <a:spLocks/>
              </p:cNvSpPr>
              <p:nvPr/>
            </p:nvSpPr>
            <p:spPr bwMode="auto">
              <a:xfrm>
                <a:off x="2765" y="2227"/>
                <a:ext cx="16" cy="28"/>
              </a:xfrm>
              <a:custGeom>
                <a:avLst/>
                <a:gdLst/>
                <a:ahLst/>
                <a:cxnLst>
                  <a:cxn ang="0">
                    <a:pos x="14" y="56"/>
                  </a:cxn>
                  <a:cxn ang="0">
                    <a:pos x="17" y="47"/>
                  </a:cxn>
                  <a:cxn ang="0">
                    <a:pos x="10" y="34"/>
                  </a:cxn>
                  <a:cxn ang="0">
                    <a:pos x="12" y="18"/>
                  </a:cxn>
                  <a:cxn ang="0">
                    <a:pos x="20" y="12"/>
                  </a:cxn>
                  <a:cxn ang="0">
                    <a:pos x="34" y="10"/>
                  </a:cxn>
                  <a:cxn ang="0">
                    <a:pos x="34" y="0"/>
                  </a:cxn>
                  <a:cxn ang="0">
                    <a:pos x="17" y="1"/>
                  </a:cxn>
                  <a:cxn ang="0">
                    <a:pos x="2" y="15"/>
                  </a:cxn>
                  <a:cxn ang="0">
                    <a:pos x="0" y="34"/>
                  </a:cxn>
                  <a:cxn ang="0">
                    <a:pos x="10" y="54"/>
                  </a:cxn>
                  <a:cxn ang="0">
                    <a:pos x="14" y="45"/>
                  </a:cxn>
                  <a:cxn ang="0">
                    <a:pos x="10" y="54"/>
                  </a:cxn>
                  <a:cxn ang="0">
                    <a:pos x="14" y="54"/>
                  </a:cxn>
                  <a:cxn ang="0">
                    <a:pos x="17" y="52"/>
                  </a:cxn>
                  <a:cxn ang="0">
                    <a:pos x="19" y="50"/>
                  </a:cxn>
                  <a:cxn ang="0">
                    <a:pos x="17" y="47"/>
                  </a:cxn>
                  <a:cxn ang="0">
                    <a:pos x="14" y="56"/>
                  </a:cxn>
                </a:cxnLst>
                <a:rect l="0" t="0" r="r" b="b"/>
                <a:pathLst>
                  <a:path w="34" h="56">
                    <a:moveTo>
                      <a:pt x="14" y="56"/>
                    </a:moveTo>
                    <a:lnTo>
                      <a:pt x="17" y="47"/>
                    </a:lnTo>
                    <a:lnTo>
                      <a:pt x="10" y="34"/>
                    </a:lnTo>
                    <a:lnTo>
                      <a:pt x="12" y="18"/>
                    </a:lnTo>
                    <a:lnTo>
                      <a:pt x="20" y="12"/>
                    </a:lnTo>
                    <a:lnTo>
                      <a:pt x="34" y="10"/>
                    </a:lnTo>
                    <a:lnTo>
                      <a:pt x="34" y="0"/>
                    </a:lnTo>
                    <a:lnTo>
                      <a:pt x="17" y="1"/>
                    </a:lnTo>
                    <a:lnTo>
                      <a:pt x="2" y="15"/>
                    </a:lnTo>
                    <a:lnTo>
                      <a:pt x="0" y="34"/>
                    </a:lnTo>
                    <a:lnTo>
                      <a:pt x="10" y="54"/>
                    </a:lnTo>
                    <a:lnTo>
                      <a:pt x="14" y="45"/>
                    </a:lnTo>
                    <a:lnTo>
                      <a:pt x="10" y="54"/>
                    </a:lnTo>
                    <a:lnTo>
                      <a:pt x="14" y="54"/>
                    </a:lnTo>
                    <a:lnTo>
                      <a:pt x="17" y="52"/>
                    </a:lnTo>
                    <a:lnTo>
                      <a:pt x="19" y="50"/>
                    </a:lnTo>
                    <a:lnTo>
                      <a:pt x="17" y="47"/>
                    </a:lnTo>
                    <a:lnTo>
                      <a:pt x="14" y="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6" name="Freeform 106"/>
              <p:cNvSpPr>
                <a:spLocks/>
              </p:cNvSpPr>
              <p:nvPr/>
            </p:nvSpPr>
            <p:spPr bwMode="auto">
              <a:xfrm>
                <a:off x="2757" y="2250"/>
                <a:ext cx="17" cy="33"/>
              </a:xfrm>
              <a:custGeom>
                <a:avLst/>
                <a:gdLst/>
                <a:ahLst/>
                <a:cxnLst>
                  <a:cxn ang="0">
                    <a:pos x="34" y="61"/>
                  </a:cxn>
                  <a:cxn ang="0">
                    <a:pos x="30" y="56"/>
                  </a:cxn>
                  <a:cxn ang="0">
                    <a:pos x="13" y="43"/>
                  </a:cxn>
                  <a:cxn ang="0">
                    <a:pos x="10" y="27"/>
                  </a:cxn>
                  <a:cxn ang="0">
                    <a:pos x="17" y="14"/>
                  </a:cxn>
                  <a:cxn ang="0">
                    <a:pos x="29" y="11"/>
                  </a:cxn>
                  <a:cxn ang="0">
                    <a:pos x="29" y="0"/>
                  </a:cxn>
                  <a:cxn ang="0">
                    <a:pos x="10" y="7"/>
                  </a:cxn>
                  <a:cxn ang="0">
                    <a:pos x="0" y="27"/>
                  </a:cxn>
                  <a:cxn ang="0">
                    <a:pos x="3" y="49"/>
                  </a:cxn>
                  <a:cxn ang="0">
                    <a:pos x="27" y="66"/>
                  </a:cxn>
                  <a:cxn ang="0">
                    <a:pos x="24" y="61"/>
                  </a:cxn>
                  <a:cxn ang="0">
                    <a:pos x="27" y="66"/>
                  </a:cxn>
                  <a:cxn ang="0">
                    <a:pos x="32" y="66"/>
                  </a:cxn>
                  <a:cxn ang="0">
                    <a:pos x="34" y="63"/>
                  </a:cxn>
                  <a:cxn ang="0">
                    <a:pos x="34" y="58"/>
                  </a:cxn>
                  <a:cxn ang="0">
                    <a:pos x="30" y="56"/>
                  </a:cxn>
                  <a:cxn ang="0">
                    <a:pos x="34" y="61"/>
                  </a:cxn>
                </a:cxnLst>
                <a:rect l="0" t="0" r="r" b="b"/>
                <a:pathLst>
                  <a:path w="34" h="66">
                    <a:moveTo>
                      <a:pt x="34" y="61"/>
                    </a:moveTo>
                    <a:lnTo>
                      <a:pt x="30" y="56"/>
                    </a:lnTo>
                    <a:lnTo>
                      <a:pt x="13" y="43"/>
                    </a:lnTo>
                    <a:lnTo>
                      <a:pt x="10" y="27"/>
                    </a:lnTo>
                    <a:lnTo>
                      <a:pt x="17" y="14"/>
                    </a:lnTo>
                    <a:lnTo>
                      <a:pt x="29" y="11"/>
                    </a:lnTo>
                    <a:lnTo>
                      <a:pt x="29" y="0"/>
                    </a:lnTo>
                    <a:lnTo>
                      <a:pt x="10" y="7"/>
                    </a:lnTo>
                    <a:lnTo>
                      <a:pt x="0" y="27"/>
                    </a:lnTo>
                    <a:lnTo>
                      <a:pt x="3" y="49"/>
                    </a:lnTo>
                    <a:lnTo>
                      <a:pt x="27" y="66"/>
                    </a:lnTo>
                    <a:lnTo>
                      <a:pt x="24" y="61"/>
                    </a:lnTo>
                    <a:lnTo>
                      <a:pt x="27" y="66"/>
                    </a:lnTo>
                    <a:lnTo>
                      <a:pt x="32" y="66"/>
                    </a:lnTo>
                    <a:lnTo>
                      <a:pt x="34" y="63"/>
                    </a:lnTo>
                    <a:lnTo>
                      <a:pt x="34" y="58"/>
                    </a:lnTo>
                    <a:lnTo>
                      <a:pt x="30" y="56"/>
                    </a:lnTo>
                    <a:lnTo>
                      <a:pt x="34" y="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7" name="Freeform 107"/>
              <p:cNvSpPr>
                <a:spLocks/>
              </p:cNvSpPr>
              <p:nvPr/>
            </p:nvSpPr>
            <p:spPr bwMode="auto">
              <a:xfrm>
                <a:off x="2767" y="2281"/>
                <a:ext cx="42" cy="103"/>
              </a:xfrm>
              <a:custGeom>
                <a:avLst/>
                <a:gdLst/>
                <a:ahLst/>
                <a:cxnLst>
                  <a:cxn ang="0">
                    <a:pos x="83" y="200"/>
                  </a:cxn>
                  <a:cxn ang="0">
                    <a:pos x="83" y="200"/>
                  </a:cxn>
                  <a:cxn ang="0">
                    <a:pos x="63" y="173"/>
                  </a:cxn>
                  <a:cxn ang="0">
                    <a:pos x="46" y="147"/>
                  </a:cxn>
                  <a:cxn ang="0">
                    <a:pos x="32" y="119"/>
                  </a:cxn>
                  <a:cxn ang="0">
                    <a:pos x="22" y="90"/>
                  </a:cxn>
                  <a:cxn ang="0">
                    <a:pos x="17" y="66"/>
                  </a:cxn>
                  <a:cxn ang="0">
                    <a:pos x="14" y="41"/>
                  </a:cxn>
                  <a:cxn ang="0">
                    <a:pos x="14" y="19"/>
                  </a:cxn>
                  <a:cxn ang="0">
                    <a:pos x="14" y="0"/>
                  </a:cxn>
                  <a:cxn ang="0">
                    <a:pos x="4" y="0"/>
                  </a:cxn>
                  <a:cxn ang="0">
                    <a:pos x="0" y="19"/>
                  </a:cxn>
                  <a:cxn ang="0">
                    <a:pos x="4" y="41"/>
                  </a:cxn>
                  <a:cxn ang="0">
                    <a:pos x="7" y="66"/>
                  </a:cxn>
                  <a:cxn ang="0">
                    <a:pos x="12" y="93"/>
                  </a:cxn>
                  <a:cxn ang="0">
                    <a:pos x="22" y="122"/>
                  </a:cxn>
                  <a:cxn ang="0">
                    <a:pos x="36" y="151"/>
                  </a:cxn>
                  <a:cxn ang="0">
                    <a:pos x="53" y="179"/>
                  </a:cxn>
                  <a:cxn ang="0">
                    <a:pos x="76" y="207"/>
                  </a:cxn>
                  <a:cxn ang="0">
                    <a:pos x="76" y="207"/>
                  </a:cxn>
                  <a:cxn ang="0">
                    <a:pos x="83" y="200"/>
                  </a:cxn>
                </a:cxnLst>
                <a:rect l="0" t="0" r="r" b="b"/>
                <a:pathLst>
                  <a:path w="83" h="207">
                    <a:moveTo>
                      <a:pt x="83" y="200"/>
                    </a:moveTo>
                    <a:lnTo>
                      <a:pt x="83" y="200"/>
                    </a:lnTo>
                    <a:lnTo>
                      <a:pt x="63" y="173"/>
                    </a:lnTo>
                    <a:lnTo>
                      <a:pt x="46" y="147"/>
                    </a:lnTo>
                    <a:lnTo>
                      <a:pt x="32" y="119"/>
                    </a:lnTo>
                    <a:lnTo>
                      <a:pt x="22" y="90"/>
                    </a:lnTo>
                    <a:lnTo>
                      <a:pt x="17" y="66"/>
                    </a:lnTo>
                    <a:lnTo>
                      <a:pt x="14" y="41"/>
                    </a:lnTo>
                    <a:lnTo>
                      <a:pt x="14" y="19"/>
                    </a:lnTo>
                    <a:lnTo>
                      <a:pt x="14" y="0"/>
                    </a:lnTo>
                    <a:lnTo>
                      <a:pt x="4" y="0"/>
                    </a:lnTo>
                    <a:lnTo>
                      <a:pt x="0" y="19"/>
                    </a:lnTo>
                    <a:lnTo>
                      <a:pt x="4" y="41"/>
                    </a:lnTo>
                    <a:lnTo>
                      <a:pt x="7" y="66"/>
                    </a:lnTo>
                    <a:lnTo>
                      <a:pt x="12" y="93"/>
                    </a:lnTo>
                    <a:lnTo>
                      <a:pt x="22" y="122"/>
                    </a:lnTo>
                    <a:lnTo>
                      <a:pt x="36" y="151"/>
                    </a:lnTo>
                    <a:lnTo>
                      <a:pt x="53" y="179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83" y="2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8" name="Freeform 108"/>
              <p:cNvSpPr>
                <a:spLocks/>
              </p:cNvSpPr>
              <p:nvPr/>
            </p:nvSpPr>
            <p:spPr bwMode="auto">
              <a:xfrm>
                <a:off x="2805" y="2380"/>
                <a:ext cx="130" cy="52"/>
              </a:xfrm>
              <a:custGeom>
                <a:avLst/>
                <a:gdLst/>
                <a:ahLst/>
                <a:cxnLst>
                  <a:cxn ang="0">
                    <a:pos x="251" y="44"/>
                  </a:cxn>
                  <a:cxn ang="0">
                    <a:pos x="251" y="44"/>
                  </a:cxn>
                  <a:cxn ang="0">
                    <a:pos x="220" y="72"/>
                  </a:cxn>
                  <a:cxn ang="0">
                    <a:pos x="190" y="89"/>
                  </a:cxn>
                  <a:cxn ang="0">
                    <a:pos x="158" y="93"/>
                  </a:cxn>
                  <a:cxn ang="0">
                    <a:pos x="126" y="86"/>
                  </a:cxn>
                  <a:cxn ang="0">
                    <a:pos x="93" y="71"/>
                  </a:cxn>
                  <a:cxn ang="0">
                    <a:pos x="63" y="49"/>
                  </a:cxn>
                  <a:cxn ang="0">
                    <a:pos x="34" y="27"/>
                  </a:cxn>
                  <a:cxn ang="0">
                    <a:pos x="7" y="0"/>
                  </a:cxn>
                  <a:cxn ang="0">
                    <a:pos x="0" y="7"/>
                  </a:cxn>
                  <a:cxn ang="0">
                    <a:pos x="27" y="34"/>
                  </a:cxn>
                  <a:cxn ang="0">
                    <a:pos x="56" y="59"/>
                  </a:cxn>
                  <a:cxn ang="0">
                    <a:pos x="87" y="81"/>
                  </a:cxn>
                  <a:cxn ang="0">
                    <a:pos x="122" y="96"/>
                  </a:cxn>
                  <a:cxn ang="0">
                    <a:pos x="158" y="103"/>
                  </a:cxn>
                  <a:cxn ang="0">
                    <a:pos x="193" y="100"/>
                  </a:cxn>
                  <a:cxn ang="0">
                    <a:pos x="227" y="83"/>
                  </a:cxn>
                  <a:cxn ang="0">
                    <a:pos x="261" y="51"/>
                  </a:cxn>
                  <a:cxn ang="0">
                    <a:pos x="261" y="51"/>
                  </a:cxn>
                  <a:cxn ang="0">
                    <a:pos x="251" y="44"/>
                  </a:cxn>
                </a:cxnLst>
                <a:rect l="0" t="0" r="r" b="b"/>
                <a:pathLst>
                  <a:path w="261" h="103">
                    <a:moveTo>
                      <a:pt x="251" y="44"/>
                    </a:moveTo>
                    <a:lnTo>
                      <a:pt x="251" y="44"/>
                    </a:lnTo>
                    <a:lnTo>
                      <a:pt x="220" y="72"/>
                    </a:lnTo>
                    <a:lnTo>
                      <a:pt x="190" y="89"/>
                    </a:lnTo>
                    <a:lnTo>
                      <a:pt x="158" y="93"/>
                    </a:lnTo>
                    <a:lnTo>
                      <a:pt x="126" y="86"/>
                    </a:lnTo>
                    <a:lnTo>
                      <a:pt x="93" y="71"/>
                    </a:lnTo>
                    <a:lnTo>
                      <a:pt x="63" y="49"/>
                    </a:lnTo>
                    <a:lnTo>
                      <a:pt x="34" y="27"/>
                    </a:lnTo>
                    <a:lnTo>
                      <a:pt x="7" y="0"/>
                    </a:lnTo>
                    <a:lnTo>
                      <a:pt x="0" y="7"/>
                    </a:lnTo>
                    <a:lnTo>
                      <a:pt x="27" y="34"/>
                    </a:lnTo>
                    <a:lnTo>
                      <a:pt x="56" y="59"/>
                    </a:lnTo>
                    <a:lnTo>
                      <a:pt x="87" y="81"/>
                    </a:lnTo>
                    <a:lnTo>
                      <a:pt x="122" y="96"/>
                    </a:lnTo>
                    <a:lnTo>
                      <a:pt x="158" y="103"/>
                    </a:lnTo>
                    <a:lnTo>
                      <a:pt x="193" y="100"/>
                    </a:lnTo>
                    <a:lnTo>
                      <a:pt x="227" y="83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51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69" name="Freeform 109"/>
              <p:cNvSpPr>
                <a:spLocks/>
              </p:cNvSpPr>
              <p:nvPr/>
            </p:nvSpPr>
            <p:spPr bwMode="auto">
              <a:xfrm>
                <a:off x="2908" y="2316"/>
                <a:ext cx="39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9" y="22"/>
                  </a:cxn>
                  <a:cxn ang="0">
                    <a:pos x="22" y="39"/>
                  </a:cxn>
                  <a:cxn ang="0">
                    <a:pos x="37" y="59"/>
                  </a:cxn>
                  <a:cxn ang="0">
                    <a:pos x="53" y="78"/>
                  </a:cxn>
                  <a:cxn ang="0">
                    <a:pos x="63" y="98"/>
                  </a:cxn>
                  <a:cxn ang="0">
                    <a:pos x="66" y="120"/>
                  </a:cxn>
                  <a:cxn ang="0">
                    <a:pos x="63" y="146"/>
                  </a:cxn>
                  <a:cxn ang="0">
                    <a:pos x="46" y="173"/>
                  </a:cxn>
                  <a:cxn ang="0">
                    <a:pos x="56" y="180"/>
                  </a:cxn>
                  <a:cxn ang="0">
                    <a:pos x="73" y="149"/>
                  </a:cxn>
                  <a:cxn ang="0">
                    <a:pos x="80" y="120"/>
                  </a:cxn>
                  <a:cxn ang="0">
                    <a:pos x="73" y="95"/>
                  </a:cxn>
                  <a:cxn ang="0">
                    <a:pos x="63" y="71"/>
                  </a:cxn>
                  <a:cxn ang="0">
                    <a:pos x="48" y="53"/>
                  </a:cxn>
                  <a:cxn ang="0">
                    <a:pos x="32" y="32"/>
                  </a:cxn>
                  <a:cxn ang="0">
                    <a:pos x="19" y="1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80" h="180">
                    <a:moveTo>
                      <a:pt x="0" y="0"/>
                    </a:moveTo>
                    <a:lnTo>
                      <a:pt x="0" y="0"/>
                    </a:lnTo>
                    <a:lnTo>
                      <a:pt x="9" y="22"/>
                    </a:lnTo>
                    <a:lnTo>
                      <a:pt x="22" y="39"/>
                    </a:lnTo>
                    <a:lnTo>
                      <a:pt x="37" y="59"/>
                    </a:lnTo>
                    <a:lnTo>
                      <a:pt x="53" y="78"/>
                    </a:lnTo>
                    <a:lnTo>
                      <a:pt x="63" y="98"/>
                    </a:lnTo>
                    <a:lnTo>
                      <a:pt x="66" y="120"/>
                    </a:lnTo>
                    <a:lnTo>
                      <a:pt x="63" y="146"/>
                    </a:lnTo>
                    <a:lnTo>
                      <a:pt x="46" y="173"/>
                    </a:lnTo>
                    <a:lnTo>
                      <a:pt x="56" y="180"/>
                    </a:lnTo>
                    <a:lnTo>
                      <a:pt x="73" y="149"/>
                    </a:lnTo>
                    <a:lnTo>
                      <a:pt x="80" y="120"/>
                    </a:lnTo>
                    <a:lnTo>
                      <a:pt x="73" y="95"/>
                    </a:lnTo>
                    <a:lnTo>
                      <a:pt x="63" y="71"/>
                    </a:lnTo>
                    <a:lnTo>
                      <a:pt x="48" y="53"/>
                    </a:lnTo>
                    <a:lnTo>
                      <a:pt x="32" y="32"/>
                    </a:lnTo>
                    <a:lnTo>
                      <a:pt x="19" y="1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0" name="Freeform 110"/>
              <p:cNvSpPr>
                <a:spLocks/>
              </p:cNvSpPr>
              <p:nvPr/>
            </p:nvSpPr>
            <p:spPr bwMode="auto">
              <a:xfrm>
                <a:off x="2880" y="2205"/>
                <a:ext cx="39" cy="111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10"/>
                  </a:cxn>
                  <a:cxn ang="0">
                    <a:pos x="39" y="39"/>
                  </a:cxn>
                  <a:cxn ang="0">
                    <a:pos x="58" y="64"/>
                  </a:cxn>
                  <a:cxn ang="0">
                    <a:pos x="66" y="89"/>
                  </a:cxn>
                  <a:cxn ang="0">
                    <a:pos x="66" y="116"/>
                  </a:cxn>
                  <a:cxn ang="0">
                    <a:pos x="61" y="142"/>
                  </a:cxn>
                  <a:cxn ang="0">
                    <a:pos x="54" y="169"/>
                  </a:cxn>
                  <a:cxn ang="0">
                    <a:pos x="49" y="194"/>
                  </a:cxn>
                  <a:cxn ang="0">
                    <a:pos x="54" y="221"/>
                  </a:cxn>
                  <a:cxn ang="0">
                    <a:pos x="64" y="221"/>
                  </a:cxn>
                  <a:cxn ang="0">
                    <a:pos x="63" y="194"/>
                  </a:cxn>
                  <a:cxn ang="0">
                    <a:pos x="64" y="169"/>
                  </a:cxn>
                  <a:cxn ang="0">
                    <a:pos x="71" y="142"/>
                  </a:cxn>
                  <a:cxn ang="0">
                    <a:pos x="76" y="116"/>
                  </a:cxn>
                  <a:cxn ang="0">
                    <a:pos x="76" y="89"/>
                  </a:cxn>
                  <a:cxn ang="0">
                    <a:pos x="68" y="61"/>
                  </a:cxn>
                  <a:cxn ang="0">
                    <a:pos x="46" y="32"/>
                  </a:cxn>
                  <a:cxn ang="0">
                    <a:pos x="10" y="0"/>
                  </a:cxn>
                  <a:cxn ang="0">
                    <a:pos x="12" y="5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2" y="1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2" y="5"/>
                  </a:cxn>
                </a:cxnLst>
                <a:rect l="0" t="0" r="r" b="b"/>
                <a:pathLst>
                  <a:path w="76" h="221">
                    <a:moveTo>
                      <a:pt x="2" y="5"/>
                    </a:moveTo>
                    <a:lnTo>
                      <a:pt x="3" y="10"/>
                    </a:lnTo>
                    <a:lnTo>
                      <a:pt x="39" y="39"/>
                    </a:lnTo>
                    <a:lnTo>
                      <a:pt x="58" y="64"/>
                    </a:lnTo>
                    <a:lnTo>
                      <a:pt x="66" y="89"/>
                    </a:lnTo>
                    <a:lnTo>
                      <a:pt x="66" y="116"/>
                    </a:lnTo>
                    <a:lnTo>
                      <a:pt x="61" y="142"/>
                    </a:lnTo>
                    <a:lnTo>
                      <a:pt x="54" y="169"/>
                    </a:lnTo>
                    <a:lnTo>
                      <a:pt x="49" y="194"/>
                    </a:lnTo>
                    <a:lnTo>
                      <a:pt x="54" y="221"/>
                    </a:lnTo>
                    <a:lnTo>
                      <a:pt x="64" y="221"/>
                    </a:lnTo>
                    <a:lnTo>
                      <a:pt x="63" y="194"/>
                    </a:lnTo>
                    <a:lnTo>
                      <a:pt x="64" y="169"/>
                    </a:lnTo>
                    <a:lnTo>
                      <a:pt x="71" y="142"/>
                    </a:lnTo>
                    <a:lnTo>
                      <a:pt x="76" y="116"/>
                    </a:lnTo>
                    <a:lnTo>
                      <a:pt x="76" y="89"/>
                    </a:lnTo>
                    <a:lnTo>
                      <a:pt x="68" y="61"/>
                    </a:lnTo>
                    <a:lnTo>
                      <a:pt x="46" y="32"/>
                    </a:lnTo>
                    <a:lnTo>
                      <a:pt x="10" y="0"/>
                    </a:lnTo>
                    <a:lnTo>
                      <a:pt x="12" y="5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7"/>
                    </a:lnTo>
                    <a:lnTo>
                      <a:pt x="3" y="1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1" name="Freeform 111"/>
              <p:cNvSpPr>
                <a:spLocks/>
              </p:cNvSpPr>
              <p:nvPr/>
            </p:nvSpPr>
            <p:spPr bwMode="auto">
              <a:xfrm>
                <a:off x="2997" y="2159"/>
                <a:ext cx="5" cy="3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8" y="0"/>
                  </a:cxn>
                  <a:cxn ang="0">
                    <a:pos x="3" y="0"/>
                  </a:cxn>
                  <a:cxn ang="0">
                    <a:pos x="0" y="1"/>
                  </a:cxn>
                  <a:cxn ang="0">
                    <a:pos x="0" y="7"/>
                  </a:cxn>
                  <a:cxn ang="0">
                    <a:pos x="10" y="3"/>
                  </a:cxn>
                </a:cxnLst>
                <a:rect l="0" t="0" r="r" b="b"/>
                <a:pathLst>
                  <a:path w="10" h="7">
                    <a:moveTo>
                      <a:pt x="10" y="3"/>
                    </a:moveTo>
                    <a:lnTo>
                      <a:pt x="8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2" name="Freeform 112"/>
              <p:cNvSpPr>
                <a:spLocks/>
              </p:cNvSpPr>
              <p:nvPr/>
            </p:nvSpPr>
            <p:spPr bwMode="auto">
              <a:xfrm>
                <a:off x="2997" y="2161"/>
                <a:ext cx="10" cy="33"/>
              </a:xfrm>
              <a:custGeom>
                <a:avLst/>
                <a:gdLst/>
                <a:ahLst/>
                <a:cxnLst>
                  <a:cxn ang="0">
                    <a:pos x="16" y="66"/>
                  </a:cxn>
                  <a:cxn ang="0">
                    <a:pos x="20" y="44"/>
                  </a:cxn>
                  <a:cxn ang="0">
                    <a:pos x="16" y="24"/>
                  </a:cxn>
                  <a:cxn ang="0">
                    <a:pos x="11" y="7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1" y="10"/>
                  </a:cxn>
                  <a:cxn ang="0">
                    <a:pos x="6" y="24"/>
                  </a:cxn>
                  <a:cxn ang="0">
                    <a:pos x="6" y="44"/>
                  </a:cxn>
                  <a:cxn ang="0">
                    <a:pos x="6" y="66"/>
                  </a:cxn>
                  <a:cxn ang="0">
                    <a:pos x="16" y="66"/>
                  </a:cxn>
                </a:cxnLst>
                <a:rect l="0" t="0" r="r" b="b"/>
                <a:pathLst>
                  <a:path w="20" h="66">
                    <a:moveTo>
                      <a:pt x="16" y="66"/>
                    </a:moveTo>
                    <a:lnTo>
                      <a:pt x="20" y="44"/>
                    </a:lnTo>
                    <a:lnTo>
                      <a:pt x="16" y="24"/>
                    </a:lnTo>
                    <a:lnTo>
                      <a:pt x="11" y="7"/>
                    </a:lnTo>
                    <a:lnTo>
                      <a:pt x="10" y="0"/>
                    </a:lnTo>
                    <a:lnTo>
                      <a:pt x="0" y="4"/>
                    </a:lnTo>
                    <a:lnTo>
                      <a:pt x="1" y="10"/>
                    </a:lnTo>
                    <a:lnTo>
                      <a:pt x="6" y="24"/>
                    </a:lnTo>
                    <a:lnTo>
                      <a:pt x="6" y="44"/>
                    </a:lnTo>
                    <a:lnTo>
                      <a:pt x="6" y="66"/>
                    </a:lnTo>
                    <a:lnTo>
                      <a:pt x="16" y="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3" name="Freeform 113"/>
              <p:cNvSpPr>
                <a:spLocks/>
              </p:cNvSpPr>
              <p:nvPr/>
            </p:nvSpPr>
            <p:spPr bwMode="auto">
              <a:xfrm>
                <a:off x="3001" y="2194"/>
                <a:ext cx="5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3"/>
                  </a:cxn>
                  <a:cxn ang="0">
                    <a:pos x="5" y="5"/>
                  </a:cxn>
                  <a:cxn ang="0">
                    <a:pos x="9" y="3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10" h="5">
                    <a:moveTo>
                      <a:pt x="0" y="0"/>
                    </a:moveTo>
                    <a:lnTo>
                      <a:pt x="2" y="3"/>
                    </a:lnTo>
                    <a:lnTo>
                      <a:pt x="5" y="5"/>
                    </a:lnTo>
                    <a:lnTo>
                      <a:pt x="9" y="3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4" name="Freeform 114"/>
              <p:cNvSpPr>
                <a:spLocks/>
              </p:cNvSpPr>
              <p:nvPr/>
            </p:nvSpPr>
            <p:spPr bwMode="auto">
              <a:xfrm>
                <a:off x="3031" y="2167"/>
                <a:ext cx="5" cy="4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1"/>
                  </a:cxn>
                  <a:cxn ang="0">
                    <a:pos x="0" y="6"/>
                  </a:cxn>
                  <a:cxn ang="0">
                    <a:pos x="10" y="3"/>
                  </a:cxn>
                </a:cxnLst>
                <a:rect l="0" t="0" r="r" b="b"/>
                <a:pathLst>
                  <a:path w="10" h="6">
                    <a:moveTo>
                      <a:pt x="10" y="3"/>
                    </a:moveTo>
                    <a:lnTo>
                      <a:pt x="9" y="0"/>
                    </a:lnTo>
                    <a:lnTo>
                      <a:pt x="4" y="0"/>
                    </a:lnTo>
                    <a:lnTo>
                      <a:pt x="0" y="1"/>
                    </a:lnTo>
                    <a:lnTo>
                      <a:pt x="0" y="6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5" name="Freeform 115"/>
              <p:cNvSpPr>
                <a:spLocks/>
              </p:cNvSpPr>
              <p:nvPr/>
            </p:nvSpPr>
            <p:spPr bwMode="auto">
              <a:xfrm>
                <a:off x="3024" y="2169"/>
                <a:ext cx="14" cy="32"/>
              </a:xfrm>
              <a:custGeom>
                <a:avLst/>
                <a:gdLst/>
                <a:ahLst/>
                <a:cxnLst>
                  <a:cxn ang="0">
                    <a:pos x="10" y="64"/>
                  </a:cxn>
                  <a:cxn ang="0">
                    <a:pos x="19" y="49"/>
                  </a:cxn>
                  <a:cxn ang="0">
                    <a:pos x="24" y="34"/>
                  </a:cxn>
                  <a:cxn ang="0">
                    <a:pos x="29" y="17"/>
                  </a:cxn>
                  <a:cxn ang="0">
                    <a:pos x="25" y="0"/>
                  </a:cxn>
                  <a:cxn ang="0">
                    <a:pos x="15" y="3"/>
                  </a:cxn>
                  <a:cxn ang="0">
                    <a:pos x="15" y="17"/>
                  </a:cxn>
                  <a:cxn ang="0">
                    <a:pos x="14" y="30"/>
                  </a:cxn>
                  <a:cxn ang="0">
                    <a:pos x="8" y="46"/>
                  </a:cxn>
                  <a:cxn ang="0">
                    <a:pos x="0" y="58"/>
                  </a:cxn>
                  <a:cxn ang="0">
                    <a:pos x="10" y="64"/>
                  </a:cxn>
                </a:cxnLst>
                <a:rect l="0" t="0" r="r" b="b"/>
                <a:pathLst>
                  <a:path w="29" h="64">
                    <a:moveTo>
                      <a:pt x="10" y="64"/>
                    </a:moveTo>
                    <a:lnTo>
                      <a:pt x="19" y="49"/>
                    </a:lnTo>
                    <a:lnTo>
                      <a:pt x="24" y="34"/>
                    </a:lnTo>
                    <a:lnTo>
                      <a:pt x="29" y="17"/>
                    </a:lnTo>
                    <a:lnTo>
                      <a:pt x="25" y="0"/>
                    </a:lnTo>
                    <a:lnTo>
                      <a:pt x="15" y="3"/>
                    </a:lnTo>
                    <a:lnTo>
                      <a:pt x="15" y="17"/>
                    </a:lnTo>
                    <a:lnTo>
                      <a:pt x="14" y="30"/>
                    </a:lnTo>
                    <a:lnTo>
                      <a:pt x="8" y="46"/>
                    </a:lnTo>
                    <a:lnTo>
                      <a:pt x="0" y="58"/>
                    </a:lnTo>
                    <a:lnTo>
                      <a:pt x="1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6" name="Freeform 116"/>
              <p:cNvSpPr>
                <a:spLocks/>
              </p:cNvSpPr>
              <p:nvPr/>
            </p:nvSpPr>
            <p:spPr bwMode="auto">
              <a:xfrm>
                <a:off x="3024" y="2198"/>
                <a:ext cx="5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8"/>
                  </a:cxn>
                  <a:cxn ang="0">
                    <a:pos x="7" y="10"/>
                  </a:cxn>
                  <a:cxn ang="0">
                    <a:pos x="10" y="6"/>
                  </a:cxn>
                  <a:cxn ang="0">
                    <a:pos x="0" y="0"/>
                  </a:cxn>
                </a:cxnLst>
                <a:rect l="0" t="0" r="r" b="b"/>
                <a:pathLst>
                  <a:path w="10" h="10">
                    <a:moveTo>
                      <a:pt x="0" y="0"/>
                    </a:moveTo>
                    <a:lnTo>
                      <a:pt x="0" y="5"/>
                    </a:lnTo>
                    <a:lnTo>
                      <a:pt x="3" y="8"/>
                    </a:lnTo>
                    <a:lnTo>
                      <a:pt x="7" y="10"/>
                    </a:lnTo>
                    <a:lnTo>
                      <a:pt x="1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7" name="Freeform 117"/>
              <p:cNvSpPr>
                <a:spLocks/>
              </p:cNvSpPr>
              <p:nvPr/>
            </p:nvSpPr>
            <p:spPr bwMode="auto">
              <a:xfrm>
                <a:off x="3057" y="2180"/>
                <a:ext cx="5" cy="3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2"/>
                  </a:cxn>
                  <a:cxn ang="0">
                    <a:pos x="5" y="0"/>
                  </a:cxn>
                  <a:cxn ang="0">
                    <a:pos x="1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8" name="Freeform 118"/>
              <p:cNvSpPr>
                <a:spLocks/>
              </p:cNvSpPr>
              <p:nvPr/>
            </p:nvSpPr>
            <p:spPr bwMode="auto">
              <a:xfrm>
                <a:off x="3046" y="2183"/>
                <a:ext cx="16" cy="26"/>
              </a:xfrm>
              <a:custGeom>
                <a:avLst/>
                <a:gdLst/>
                <a:ahLst/>
                <a:cxnLst>
                  <a:cxn ang="0">
                    <a:pos x="7" y="53"/>
                  </a:cxn>
                  <a:cxn ang="0">
                    <a:pos x="20" y="39"/>
                  </a:cxn>
                  <a:cxn ang="0">
                    <a:pos x="25" y="25"/>
                  </a:cxn>
                  <a:cxn ang="0">
                    <a:pos x="30" y="14"/>
                  </a:cxn>
                  <a:cxn ang="0">
                    <a:pos x="32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15" y="22"/>
                  </a:cxn>
                  <a:cxn ang="0">
                    <a:pos x="10" y="32"/>
                  </a:cxn>
                  <a:cxn ang="0">
                    <a:pos x="0" y="42"/>
                  </a:cxn>
                  <a:cxn ang="0">
                    <a:pos x="7" y="53"/>
                  </a:cxn>
                </a:cxnLst>
                <a:rect l="0" t="0" r="r" b="b"/>
                <a:pathLst>
                  <a:path w="32" h="53">
                    <a:moveTo>
                      <a:pt x="7" y="53"/>
                    </a:moveTo>
                    <a:lnTo>
                      <a:pt x="20" y="39"/>
                    </a:lnTo>
                    <a:lnTo>
                      <a:pt x="25" y="25"/>
                    </a:lnTo>
                    <a:lnTo>
                      <a:pt x="30" y="14"/>
                    </a:lnTo>
                    <a:lnTo>
                      <a:pt x="32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15" y="22"/>
                    </a:lnTo>
                    <a:lnTo>
                      <a:pt x="10" y="32"/>
                    </a:lnTo>
                    <a:lnTo>
                      <a:pt x="0" y="42"/>
                    </a:lnTo>
                    <a:lnTo>
                      <a:pt x="7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79" name="Freeform 119"/>
              <p:cNvSpPr>
                <a:spLocks/>
              </p:cNvSpPr>
              <p:nvPr/>
            </p:nvSpPr>
            <p:spPr bwMode="auto">
              <a:xfrm>
                <a:off x="3045" y="2204"/>
                <a:ext cx="5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2" y="7"/>
                  </a:cxn>
                  <a:cxn ang="0">
                    <a:pos x="5" y="11"/>
                  </a:cxn>
                  <a:cxn ang="0">
                    <a:pos x="11" y="11"/>
                  </a:cxn>
                  <a:cxn ang="0">
                    <a:pos x="4" y="0"/>
                  </a:cxn>
                </a:cxnLst>
                <a:rect l="0" t="0" r="r" b="b"/>
                <a:pathLst>
                  <a:path w="11" h="11">
                    <a:moveTo>
                      <a:pt x="4" y="0"/>
                    </a:moveTo>
                    <a:lnTo>
                      <a:pt x="0" y="4"/>
                    </a:lnTo>
                    <a:lnTo>
                      <a:pt x="2" y="7"/>
                    </a:lnTo>
                    <a:lnTo>
                      <a:pt x="5" y="11"/>
                    </a:lnTo>
                    <a:lnTo>
                      <a:pt x="11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0" name="Freeform 120"/>
              <p:cNvSpPr>
                <a:spLocks/>
              </p:cNvSpPr>
              <p:nvPr/>
            </p:nvSpPr>
            <p:spPr bwMode="auto">
              <a:xfrm>
                <a:off x="3076" y="2194"/>
                <a:ext cx="7" cy="3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12" y="2"/>
                  </a:cxn>
                  <a:cxn ang="0">
                    <a:pos x="7" y="0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14" y="7"/>
                  </a:cxn>
                </a:cxnLst>
                <a:rect l="0" t="0" r="r" b="b"/>
                <a:pathLst>
                  <a:path w="14" h="7">
                    <a:moveTo>
                      <a:pt x="14" y="7"/>
                    </a:move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14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1" name="Freeform 121"/>
              <p:cNvSpPr>
                <a:spLocks/>
              </p:cNvSpPr>
              <p:nvPr/>
            </p:nvSpPr>
            <p:spPr bwMode="auto">
              <a:xfrm>
                <a:off x="3068" y="2197"/>
                <a:ext cx="15" cy="21"/>
              </a:xfrm>
              <a:custGeom>
                <a:avLst/>
                <a:gdLst/>
                <a:ahLst/>
                <a:cxnLst>
                  <a:cxn ang="0">
                    <a:pos x="7" y="42"/>
                  </a:cxn>
                  <a:cxn ang="0">
                    <a:pos x="17" y="34"/>
                  </a:cxn>
                  <a:cxn ang="0">
                    <a:pos x="22" y="22"/>
                  </a:cxn>
                  <a:cxn ang="0">
                    <a:pos x="25" y="12"/>
                  </a:cxn>
                  <a:cxn ang="0">
                    <a:pos x="29" y="0"/>
                  </a:cxn>
                  <a:cxn ang="0">
                    <a:pos x="15" y="0"/>
                  </a:cxn>
                  <a:cxn ang="0">
                    <a:pos x="15" y="12"/>
                  </a:cxn>
                  <a:cxn ang="0">
                    <a:pos x="12" y="18"/>
                  </a:cxn>
                  <a:cxn ang="0">
                    <a:pos x="7" y="27"/>
                  </a:cxn>
                  <a:cxn ang="0">
                    <a:pos x="0" y="32"/>
                  </a:cxn>
                  <a:cxn ang="0">
                    <a:pos x="7" y="42"/>
                  </a:cxn>
                </a:cxnLst>
                <a:rect l="0" t="0" r="r" b="b"/>
                <a:pathLst>
                  <a:path w="29" h="42">
                    <a:moveTo>
                      <a:pt x="7" y="42"/>
                    </a:moveTo>
                    <a:lnTo>
                      <a:pt x="17" y="34"/>
                    </a:lnTo>
                    <a:lnTo>
                      <a:pt x="22" y="22"/>
                    </a:lnTo>
                    <a:lnTo>
                      <a:pt x="25" y="12"/>
                    </a:lnTo>
                    <a:lnTo>
                      <a:pt x="29" y="0"/>
                    </a:lnTo>
                    <a:lnTo>
                      <a:pt x="15" y="0"/>
                    </a:lnTo>
                    <a:lnTo>
                      <a:pt x="15" y="12"/>
                    </a:lnTo>
                    <a:lnTo>
                      <a:pt x="12" y="18"/>
                    </a:lnTo>
                    <a:lnTo>
                      <a:pt x="7" y="27"/>
                    </a:lnTo>
                    <a:lnTo>
                      <a:pt x="0" y="32"/>
                    </a:lnTo>
                    <a:lnTo>
                      <a:pt x="7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2" name="Freeform 122"/>
              <p:cNvSpPr>
                <a:spLocks/>
              </p:cNvSpPr>
              <p:nvPr/>
            </p:nvSpPr>
            <p:spPr bwMode="auto">
              <a:xfrm>
                <a:off x="3067" y="2213"/>
                <a:ext cx="5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3"/>
                  </a:cxn>
                  <a:cxn ang="0">
                    <a:pos x="2" y="7"/>
                  </a:cxn>
                  <a:cxn ang="0">
                    <a:pos x="5" y="10"/>
                  </a:cxn>
                  <a:cxn ang="0">
                    <a:pos x="11" y="10"/>
                  </a:cxn>
                  <a:cxn ang="0">
                    <a:pos x="4" y="0"/>
                  </a:cxn>
                </a:cxnLst>
                <a:rect l="0" t="0" r="r" b="b"/>
                <a:pathLst>
                  <a:path w="11" h="10">
                    <a:moveTo>
                      <a:pt x="4" y="0"/>
                    </a:moveTo>
                    <a:lnTo>
                      <a:pt x="0" y="3"/>
                    </a:lnTo>
                    <a:lnTo>
                      <a:pt x="2" y="7"/>
                    </a:lnTo>
                    <a:lnTo>
                      <a:pt x="5" y="10"/>
                    </a:lnTo>
                    <a:lnTo>
                      <a:pt x="11" y="1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3" name="Freeform 123"/>
              <p:cNvSpPr>
                <a:spLocks/>
              </p:cNvSpPr>
              <p:nvPr/>
            </p:nvSpPr>
            <p:spPr bwMode="auto">
              <a:xfrm>
                <a:off x="3036" y="2238"/>
                <a:ext cx="5" cy="5"/>
              </a:xfrm>
              <a:custGeom>
                <a:avLst/>
                <a:gdLst/>
                <a:ahLst/>
                <a:cxnLst>
                  <a:cxn ang="0">
                    <a:pos x="11" y="3"/>
                  </a:cxn>
                  <a:cxn ang="0">
                    <a:pos x="7" y="0"/>
                  </a:cxn>
                  <a:cxn ang="0">
                    <a:pos x="4" y="2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1" y="3"/>
                  </a:cxn>
                </a:cxnLst>
                <a:rect l="0" t="0" r="r" b="b"/>
                <a:pathLst>
                  <a:path w="11" h="10">
                    <a:moveTo>
                      <a:pt x="11" y="3"/>
                    </a:moveTo>
                    <a:lnTo>
                      <a:pt x="7" y="0"/>
                    </a:lnTo>
                    <a:lnTo>
                      <a:pt x="4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4" name="Freeform 124"/>
              <p:cNvSpPr>
                <a:spLocks/>
              </p:cNvSpPr>
              <p:nvPr/>
            </p:nvSpPr>
            <p:spPr bwMode="auto">
              <a:xfrm>
                <a:off x="3029" y="2239"/>
                <a:ext cx="15" cy="46"/>
              </a:xfrm>
              <a:custGeom>
                <a:avLst/>
                <a:gdLst/>
                <a:ahLst/>
                <a:cxnLst>
                  <a:cxn ang="0">
                    <a:pos x="7" y="92"/>
                  </a:cxn>
                  <a:cxn ang="0">
                    <a:pos x="20" y="71"/>
                  </a:cxn>
                  <a:cxn ang="0">
                    <a:pos x="27" y="44"/>
                  </a:cxn>
                  <a:cxn ang="0">
                    <a:pos x="29" y="21"/>
                  </a:cxn>
                  <a:cxn ang="0">
                    <a:pos x="24" y="0"/>
                  </a:cxn>
                  <a:cxn ang="0">
                    <a:pos x="13" y="7"/>
                  </a:cxn>
                  <a:cxn ang="0">
                    <a:pos x="19" y="21"/>
                  </a:cxn>
                  <a:cxn ang="0">
                    <a:pos x="17" y="44"/>
                  </a:cxn>
                  <a:cxn ang="0">
                    <a:pos x="10" y="68"/>
                  </a:cxn>
                  <a:cxn ang="0">
                    <a:pos x="0" y="85"/>
                  </a:cxn>
                  <a:cxn ang="0">
                    <a:pos x="7" y="92"/>
                  </a:cxn>
                </a:cxnLst>
                <a:rect l="0" t="0" r="r" b="b"/>
                <a:pathLst>
                  <a:path w="29" h="92">
                    <a:moveTo>
                      <a:pt x="7" y="92"/>
                    </a:moveTo>
                    <a:lnTo>
                      <a:pt x="20" y="71"/>
                    </a:lnTo>
                    <a:lnTo>
                      <a:pt x="27" y="44"/>
                    </a:lnTo>
                    <a:lnTo>
                      <a:pt x="29" y="21"/>
                    </a:lnTo>
                    <a:lnTo>
                      <a:pt x="24" y="0"/>
                    </a:lnTo>
                    <a:lnTo>
                      <a:pt x="13" y="7"/>
                    </a:lnTo>
                    <a:lnTo>
                      <a:pt x="19" y="21"/>
                    </a:lnTo>
                    <a:lnTo>
                      <a:pt x="17" y="44"/>
                    </a:lnTo>
                    <a:lnTo>
                      <a:pt x="10" y="68"/>
                    </a:lnTo>
                    <a:lnTo>
                      <a:pt x="0" y="85"/>
                    </a:lnTo>
                    <a:lnTo>
                      <a:pt x="7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5" name="Freeform 125"/>
              <p:cNvSpPr>
                <a:spLocks/>
              </p:cNvSpPr>
              <p:nvPr/>
            </p:nvSpPr>
            <p:spPr bwMode="auto">
              <a:xfrm>
                <a:off x="3029" y="2281"/>
                <a:ext cx="4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2" y="5"/>
                  </a:cxn>
                  <a:cxn ang="0">
                    <a:pos x="3" y="7"/>
                  </a:cxn>
                  <a:cxn ang="0">
                    <a:pos x="7" y="7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0" y="3"/>
                    </a:lnTo>
                    <a:lnTo>
                      <a:pt x="2" y="5"/>
                    </a:lnTo>
                    <a:lnTo>
                      <a:pt x="3" y="7"/>
                    </a:lnTo>
                    <a:lnTo>
                      <a:pt x="7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6" name="Freeform 126"/>
              <p:cNvSpPr>
                <a:spLocks/>
              </p:cNvSpPr>
              <p:nvPr/>
            </p:nvSpPr>
            <p:spPr bwMode="auto">
              <a:xfrm>
                <a:off x="2824" y="2183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2"/>
                  </a:cxn>
                  <a:cxn ang="0">
                    <a:pos x="5" y="0"/>
                  </a:cxn>
                  <a:cxn ang="0">
                    <a:pos x="1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7" name="Freeform 127"/>
              <p:cNvSpPr>
                <a:spLocks/>
              </p:cNvSpPr>
              <p:nvPr/>
            </p:nvSpPr>
            <p:spPr bwMode="auto">
              <a:xfrm>
                <a:off x="2824" y="2185"/>
                <a:ext cx="16" cy="32"/>
              </a:xfrm>
              <a:custGeom>
                <a:avLst/>
                <a:gdLst/>
                <a:ahLst/>
                <a:cxnLst>
                  <a:cxn ang="0">
                    <a:pos x="32" y="58"/>
                  </a:cxn>
                  <a:cxn ang="0">
                    <a:pos x="20" y="39"/>
                  </a:cxn>
                  <a:cxn ang="0">
                    <a:pos x="13" y="20"/>
                  </a:cxn>
                  <a:cxn ang="0">
                    <a:pos x="10" y="7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7"/>
                  </a:cxn>
                  <a:cxn ang="0">
                    <a:pos x="3" y="24"/>
                  </a:cxn>
                  <a:cxn ang="0">
                    <a:pos x="10" y="42"/>
                  </a:cxn>
                  <a:cxn ang="0">
                    <a:pos x="22" y="64"/>
                  </a:cxn>
                  <a:cxn ang="0">
                    <a:pos x="32" y="58"/>
                  </a:cxn>
                </a:cxnLst>
                <a:rect l="0" t="0" r="r" b="b"/>
                <a:pathLst>
                  <a:path w="32" h="64">
                    <a:moveTo>
                      <a:pt x="32" y="58"/>
                    </a:moveTo>
                    <a:lnTo>
                      <a:pt x="20" y="39"/>
                    </a:lnTo>
                    <a:lnTo>
                      <a:pt x="13" y="20"/>
                    </a:lnTo>
                    <a:lnTo>
                      <a:pt x="10" y="7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3" y="24"/>
                    </a:lnTo>
                    <a:lnTo>
                      <a:pt x="10" y="42"/>
                    </a:lnTo>
                    <a:lnTo>
                      <a:pt x="22" y="64"/>
                    </a:lnTo>
                    <a:lnTo>
                      <a:pt x="32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8" name="Freeform 128"/>
              <p:cNvSpPr>
                <a:spLocks/>
              </p:cNvSpPr>
              <p:nvPr/>
            </p:nvSpPr>
            <p:spPr bwMode="auto">
              <a:xfrm>
                <a:off x="2835" y="2214"/>
                <a:ext cx="5" cy="5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3" y="10"/>
                  </a:cxn>
                  <a:cxn ang="0">
                    <a:pos x="8" y="8"/>
                  </a:cxn>
                  <a:cxn ang="0">
                    <a:pos x="10" y="5"/>
                  </a:cxn>
                  <a:cxn ang="0">
                    <a:pos x="10" y="0"/>
                  </a:cxn>
                  <a:cxn ang="0">
                    <a:pos x="0" y="6"/>
                  </a:cxn>
                </a:cxnLst>
                <a:rect l="0" t="0" r="r" b="b"/>
                <a:pathLst>
                  <a:path w="10" h="10">
                    <a:moveTo>
                      <a:pt x="0" y="6"/>
                    </a:moveTo>
                    <a:lnTo>
                      <a:pt x="3" y="10"/>
                    </a:lnTo>
                    <a:lnTo>
                      <a:pt x="8" y="8"/>
                    </a:lnTo>
                    <a:lnTo>
                      <a:pt x="10" y="5"/>
                    </a:lnTo>
                    <a:lnTo>
                      <a:pt x="1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89" name="Freeform 129"/>
              <p:cNvSpPr>
                <a:spLocks/>
              </p:cNvSpPr>
              <p:nvPr/>
            </p:nvSpPr>
            <p:spPr bwMode="auto">
              <a:xfrm>
                <a:off x="2798" y="2205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9" y="2"/>
                  </a:cxn>
                  <a:cxn ang="0">
                    <a:pos x="5" y="0"/>
                  </a:cxn>
                  <a:cxn ang="0">
                    <a:pos x="2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9" y="2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0" name="Freeform 130"/>
              <p:cNvSpPr>
                <a:spLocks/>
              </p:cNvSpPr>
              <p:nvPr/>
            </p:nvSpPr>
            <p:spPr bwMode="auto">
              <a:xfrm>
                <a:off x="2798" y="2207"/>
                <a:ext cx="23" cy="26"/>
              </a:xfrm>
              <a:custGeom>
                <a:avLst/>
                <a:gdLst/>
                <a:ahLst/>
                <a:cxnLst>
                  <a:cxn ang="0">
                    <a:pos x="47" y="42"/>
                  </a:cxn>
                  <a:cxn ang="0">
                    <a:pos x="36" y="34"/>
                  </a:cxn>
                  <a:cxn ang="0">
                    <a:pos x="24" y="24"/>
                  </a:cxn>
                  <a:cxn ang="0">
                    <a:pos x="15" y="14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5" y="17"/>
                  </a:cxn>
                  <a:cxn ang="0">
                    <a:pos x="17" y="31"/>
                  </a:cxn>
                  <a:cxn ang="0">
                    <a:pos x="29" y="44"/>
                  </a:cxn>
                  <a:cxn ang="0">
                    <a:pos x="41" y="53"/>
                  </a:cxn>
                  <a:cxn ang="0">
                    <a:pos x="47" y="42"/>
                  </a:cxn>
                </a:cxnLst>
                <a:rect l="0" t="0" r="r" b="b"/>
                <a:pathLst>
                  <a:path w="47" h="53">
                    <a:moveTo>
                      <a:pt x="47" y="42"/>
                    </a:moveTo>
                    <a:lnTo>
                      <a:pt x="36" y="34"/>
                    </a:lnTo>
                    <a:lnTo>
                      <a:pt x="24" y="24"/>
                    </a:lnTo>
                    <a:lnTo>
                      <a:pt x="15" y="14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7" y="31"/>
                    </a:lnTo>
                    <a:lnTo>
                      <a:pt x="29" y="44"/>
                    </a:lnTo>
                    <a:lnTo>
                      <a:pt x="41" y="53"/>
                    </a:lnTo>
                    <a:lnTo>
                      <a:pt x="47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1" name="Freeform 131"/>
              <p:cNvSpPr>
                <a:spLocks/>
              </p:cNvSpPr>
              <p:nvPr/>
            </p:nvSpPr>
            <p:spPr bwMode="auto">
              <a:xfrm>
                <a:off x="2818" y="2228"/>
                <a:ext cx="5" cy="5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5" y="11"/>
                  </a:cxn>
                  <a:cxn ang="0">
                    <a:pos x="8" y="7"/>
                  </a:cxn>
                  <a:cxn ang="0">
                    <a:pos x="10" y="4"/>
                  </a:cxn>
                  <a:cxn ang="0">
                    <a:pos x="6" y="0"/>
                  </a:cxn>
                  <a:cxn ang="0">
                    <a:pos x="0" y="11"/>
                  </a:cxn>
                </a:cxnLst>
                <a:rect l="0" t="0" r="r" b="b"/>
                <a:pathLst>
                  <a:path w="10" h="11">
                    <a:moveTo>
                      <a:pt x="0" y="11"/>
                    </a:moveTo>
                    <a:lnTo>
                      <a:pt x="5" y="11"/>
                    </a:lnTo>
                    <a:lnTo>
                      <a:pt x="8" y="7"/>
                    </a:lnTo>
                    <a:lnTo>
                      <a:pt x="10" y="4"/>
                    </a:lnTo>
                    <a:lnTo>
                      <a:pt x="6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2" name="Freeform 132"/>
              <p:cNvSpPr>
                <a:spLocks/>
              </p:cNvSpPr>
              <p:nvPr/>
            </p:nvSpPr>
            <p:spPr bwMode="auto">
              <a:xfrm>
                <a:off x="2779" y="2227"/>
                <a:ext cx="5" cy="5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7" y="0"/>
                  </a:cxn>
                  <a:cxn ang="0">
                    <a:pos x="3" y="2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0" y="3"/>
                  </a:cxn>
                </a:cxnLst>
                <a:rect l="0" t="0" r="r" b="b"/>
                <a:pathLst>
                  <a:path w="10" h="10">
                    <a:moveTo>
                      <a:pt x="10" y="3"/>
                    </a:moveTo>
                    <a:lnTo>
                      <a:pt x="7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3" name="Freeform 133"/>
              <p:cNvSpPr>
                <a:spLocks/>
              </p:cNvSpPr>
              <p:nvPr/>
            </p:nvSpPr>
            <p:spPr bwMode="auto">
              <a:xfrm>
                <a:off x="2779" y="2228"/>
                <a:ext cx="24" cy="21"/>
              </a:xfrm>
              <a:custGeom>
                <a:avLst/>
                <a:gdLst/>
                <a:ahLst/>
                <a:cxnLst>
                  <a:cxn ang="0">
                    <a:pos x="47" y="33"/>
                  </a:cxn>
                  <a:cxn ang="0">
                    <a:pos x="35" y="27"/>
                  </a:cxn>
                  <a:cxn ang="0">
                    <a:pos x="25" y="19"/>
                  </a:cxn>
                  <a:cxn ang="0">
                    <a:pos x="15" y="11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8" y="17"/>
                  </a:cxn>
                  <a:cxn ang="0">
                    <a:pos x="18" y="26"/>
                  </a:cxn>
                  <a:cxn ang="0">
                    <a:pos x="29" y="38"/>
                  </a:cxn>
                  <a:cxn ang="0">
                    <a:pos x="47" y="43"/>
                  </a:cxn>
                  <a:cxn ang="0">
                    <a:pos x="47" y="33"/>
                  </a:cxn>
                </a:cxnLst>
                <a:rect l="0" t="0" r="r" b="b"/>
                <a:pathLst>
                  <a:path w="47" h="43">
                    <a:moveTo>
                      <a:pt x="47" y="33"/>
                    </a:moveTo>
                    <a:lnTo>
                      <a:pt x="35" y="27"/>
                    </a:lnTo>
                    <a:lnTo>
                      <a:pt x="25" y="19"/>
                    </a:lnTo>
                    <a:lnTo>
                      <a:pt x="15" y="11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8" y="17"/>
                    </a:lnTo>
                    <a:lnTo>
                      <a:pt x="18" y="26"/>
                    </a:lnTo>
                    <a:lnTo>
                      <a:pt x="29" y="38"/>
                    </a:lnTo>
                    <a:lnTo>
                      <a:pt x="47" y="43"/>
                    </a:lnTo>
                    <a:lnTo>
                      <a:pt x="47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4" name="Freeform 134"/>
              <p:cNvSpPr>
                <a:spLocks/>
              </p:cNvSpPr>
              <p:nvPr/>
            </p:nvSpPr>
            <p:spPr bwMode="auto">
              <a:xfrm>
                <a:off x="2803" y="2244"/>
                <a:ext cx="2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4" y="8"/>
                  </a:cxn>
                  <a:cxn ang="0">
                    <a:pos x="5" y="5"/>
                  </a:cxn>
                  <a:cxn ang="0">
                    <a:pos x="4" y="1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5" h="10">
                    <a:moveTo>
                      <a:pt x="0" y="10"/>
                    </a:moveTo>
                    <a:lnTo>
                      <a:pt x="4" y="8"/>
                    </a:lnTo>
                    <a:lnTo>
                      <a:pt x="5" y="5"/>
                    </a:lnTo>
                    <a:lnTo>
                      <a:pt x="4" y="1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5" name="Freeform 135"/>
              <p:cNvSpPr>
                <a:spLocks/>
              </p:cNvSpPr>
              <p:nvPr/>
            </p:nvSpPr>
            <p:spPr bwMode="auto">
              <a:xfrm>
                <a:off x="2769" y="2250"/>
                <a:ext cx="5" cy="4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8" y="0"/>
                  </a:cxn>
                  <a:cxn ang="0">
                    <a:pos x="3" y="0"/>
                  </a:cxn>
                  <a:cxn ang="0">
                    <a:pos x="0" y="2"/>
                  </a:cxn>
                  <a:cxn ang="0">
                    <a:pos x="0" y="7"/>
                  </a:cxn>
                  <a:cxn ang="0">
                    <a:pos x="10" y="4"/>
                  </a:cxn>
                </a:cxnLst>
                <a:rect l="0" t="0" r="r" b="b"/>
                <a:pathLst>
                  <a:path w="10" h="7">
                    <a:moveTo>
                      <a:pt x="10" y="4"/>
                    </a:moveTo>
                    <a:lnTo>
                      <a:pt x="8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6" name="Freeform 136"/>
              <p:cNvSpPr>
                <a:spLocks/>
              </p:cNvSpPr>
              <p:nvPr/>
            </p:nvSpPr>
            <p:spPr bwMode="auto">
              <a:xfrm>
                <a:off x="2769" y="2252"/>
                <a:ext cx="18" cy="15"/>
              </a:xfrm>
              <a:custGeom>
                <a:avLst/>
                <a:gdLst/>
                <a:ahLst/>
                <a:cxnLst>
                  <a:cxn ang="0">
                    <a:pos x="37" y="20"/>
                  </a:cxn>
                  <a:cxn ang="0">
                    <a:pos x="28" y="17"/>
                  </a:cxn>
                  <a:cxn ang="0">
                    <a:pos x="22" y="12"/>
                  </a:cxn>
                  <a:cxn ang="0">
                    <a:pos x="13" y="7"/>
                  </a:cxn>
                  <a:cxn ang="0">
                    <a:pos x="10" y="0"/>
                  </a:cxn>
                  <a:cxn ang="0">
                    <a:pos x="0" y="3"/>
                  </a:cxn>
                  <a:cxn ang="0">
                    <a:pos x="6" y="13"/>
                  </a:cxn>
                  <a:cxn ang="0">
                    <a:pos x="15" y="22"/>
                  </a:cxn>
                  <a:cxn ang="0">
                    <a:pos x="25" y="27"/>
                  </a:cxn>
                  <a:cxn ang="0">
                    <a:pos x="37" y="30"/>
                  </a:cxn>
                  <a:cxn ang="0">
                    <a:pos x="37" y="20"/>
                  </a:cxn>
                </a:cxnLst>
                <a:rect l="0" t="0" r="r" b="b"/>
                <a:pathLst>
                  <a:path w="37" h="30">
                    <a:moveTo>
                      <a:pt x="37" y="20"/>
                    </a:moveTo>
                    <a:lnTo>
                      <a:pt x="28" y="17"/>
                    </a:lnTo>
                    <a:lnTo>
                      <a:pt x="22" y="12"/>
                    </a:lnTo>
                    <a:lnTo>
                      <a:pt x="13" y="7"/>
                    </a:lnTo>
                    <a:lnTo>
                      <a:pt x="10" y="0"/>
                    </a:lnTo>
                    <a:lnTo>
                      <a:pt x="0" y="3"/>
                    </a:lnTo>
                    <a:lnTo>
                      <a:pt x="6" y="13"/>
                    </a:lnTo>
                    <a:lnTo>
                      <a:pt x="15" y="22"/>
                    </a:lnTo>
                    <a:lnTo>
                      <a:pt x="25" y="27"/>
                    </a:lnTo>
                    <a:lnTo>
                      <a:pt x="37" y="30"/>
                    </a:lnTo>
                    <a:lnTo>
                      <a:pt x="37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7" name="Freeform 137"/>
              <p:cNvSpPr>
                <a:spLocks/>
              </p:cNvSpPr>
              <p:nvPr/>
            </p:nvSpPr>
            <p:spPr bwMode="auto">
              <a:xfrm>
                <a:off x="2787" y="2262"/>
                <a:ext cx="3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9"/>
                  </a:cxn>
                  <a:cxn ang="0">
                    <a:pos x="5" y="5"/>
                  </a:cxn>
                  <a:cxn ang="0">
                    <a:pos x="3" y="2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5" h="10">
                    <a:moveTo>
                      <a:pt x="0" y="10"/>
                    </a:moveTo>
                    <a:lnTo>
                      <a:pt x="3" y="9"/>
                    </a:lnTo>
                    <a:lnTo>
                      <a:pt x="5" y="5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8" name="Freeform 138"/>
              <p:cNvSpPr>
                <a:spLocks/>
              </p:cNvSpPr>
              <p:nvPr/>
            </p:nvSpPr>
            <p:spPr bwMode="auto">
              <a:xfrm>
                <a:off x="2823" y="2270"/>
                <a:ext cx="7" cy="3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2"/>
                  </a:cxn>
                  <a:cxn ang="0">
                    <a:pos x="7" y="0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13" y="7"/>
                  </a:cxn>
                </a:cxnLst>
                <a:rect l="0" t="0" r="r" b="b"/>
                <a:pathLst>
                  <a:path w="13" h="7">
                    <a:moveTo>
                      <a:pt x="13" y="7"/>
                    </a:move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499" name="Freeform 139"/>
              <p:cNvSpPr>
                <a:spLocks/>
              </p:cNvSpPr>
              <p:nvPr/>
            </p:nvSpPr>
            <p:spPr bwMode="auto">
              <a:xfrm>
                <a:off x="2823" y="2273"/>
                <a:ext cx="30" cy="37"/>
              </a:xfrm>
              <a:custGeom>
                <a:avLst/>
                <a:gdLst/>
                <a:ahLst/>
                <a:cxnLst>
                  <a:cxn ang="0">
                    <a:pos x="61" y="64"/>
                  </a:cxn>
                  <a:cxn ang="0">
                    <a:pos x="52" y="59"/>
                  </a:cxn>
                  <a:cxn ang="0">
                    <a:pos x="42" y="52"/>
                  </a:cxn>
                  <a:cxn ang="0">
                    <a:pos x="35" y="46"/>
                  </a:cxn>
                  <a:cxn ang="0">
                    <a:pos x="29" y="36"/>
                  </a:cxn>
                  <a:cxn ang="0">
                    <a:pos x="22" y="25"/>
                  </a:cxn>
                  <a:cxn ang="0">
                    <a:pos x="17" y="15"/>
                  </a:cxn>
                  <a:cxn ang="0">
                    <a:pos x="13" y="7"/>
                  </a:cxn>
                  <a:cxn ang="0">
                    <a:pos x="13" y="0"/>
                  </a:cxn>
                  <a:cxn ang="0">
                    <a:pos x="0" y="0"/>
                  </a:cxn>
                  <a:cxn ang="0">
                    <a:pos x="3" y="10"/>
                  </a:cxn>
                  <a:cxn ang="0">
                    <a:pos x="7" y="19"/>
                  </a:cxn>
                  <a:cxn ang="0">
                    <a:pos x="12" y="29"/>
                  </a:cxn>
                  <a:cxn ang="0">
                    <a:pos x="18" y="42"/>
                  </a:cxn>
                  <a:cxn ang="0">
                    <a:pos x="25" y="52"/>
                  </a:cxn>
                  <a:cxn ang="0">
                    <a:pos x="35" y="63"/>
                  </a:cxn>
                  <a:cxn ang="0">
                    <a:pos x="46" y="69"/>
                  </a:cxn>
                  <a:cxn ang="0">
                    <a:pos x="57" y="74"/>
                  </a:cxn>
                  <a:cxn ang="0">
                    <a:pos x="61" y="64"/>
                  </a:cxn>
                </a:cxnLst>
                <a:rect l="0" t="0" r="r" b="b"/>
                <a:pathLst>
                  <a:path w="61" h="74">
                    <a:moveTo>
                      <a:pt x="61" y="64"/>
                    </a:moveTo>
                    <a:lnTo>
                      <a:pt x="52" y="59"/>
                    </a:lnTo>
                    <a:lnTo>
                      <a:pt x="42" y="52"/>
                    </a:lnTo>
                    <a:lnTo>
                      <a:pt x="35" y="46"/>
                    </a:lnTo>
                    <a:lnTo>
                      <a:pt x="29" y="36"/>
                    </a:lnTo>
                    <a:lnTo>
                      <a:pt x="22" y="25"/>
                    </a:lnTo>
                    <a:lnTo>
                      <a:pt x="17" y="15"/>
                    </a:lnTo>
                    <a:lnTo>
                      <a:pt x="13" y="7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3" y="10"/>
                    </a:lnTo>
                    <a:lnTo>
                      <a:pt x="7" y="19"/>
                    </a:lnTo>
                    <a:lnTo>
                      <a:pt x="12" y="29"/>
                    </a:lnTo>
                    <a:lnTo>
                      <a:pt x="18" y="42"/>
                    </a:lnTo>
                    <a:lnTo>
                      <a:pt x="25" y="52"/>
                    </a:lnTo>
                    <a:lnTo>
                      <a:pt x="35" y="63"/>
                    </a:lnTo>
                    <a:lnTo>
                      <a:pt x="46" y="69"/>
                    </a:lnTo>
                    <a:lnTo>
                      <a:pt x="57" y="74"/>
                    </a:lnTo>
                    <a:lnTo>
                      <a:pt x="61" y="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500" name="Freeform 140"/>
              <p:cNvSpPr>
                <a:spLocks/>
              </p:cNvSpPr>
              <p:nvPr/>
            </p:nvSpPr>
            <p:spPr bwMode="auto">
              <a:xfrm>
                <a:off x="2852" y="2305"/>
                <a:ext cx="3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5" y="10"/>
                  </a:cxn>
                  <a:cxn ang="0">
                    <a:pos x="7" y="7"/>
                  </a:cxn>
                  <a:cxn ang="0">
                    <a:pos x="7" y="2"/>
                  </a:cxn>
                  <a:cxn ang="0">
                    <a:pos x="4" y="0"/>
                  </a:cxn>
                  <a:cxn ang="0">
                    <a:pos x="0" y="10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lnTo>
                      <a:pt x="5" y="10"/>
                    </a:lnTo>
                    <a:lnTo>
                      <a:pt x="7" y="7"/>
                    </a:lnTo>
                    <a:lnTo>
                      <a:pt x="7" y="2"/>
                    </a:lnTo>
                    <a:lnTo>
                      <a:pt x="4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15525" name="Rectangle 165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3175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52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8036F">
                <a:gamma/>
                <a:shade val="0"/>
                <a:invGamma/>
              </a:srgbClr>
            </a:gs>
            <a:gs pos="100000">
              <a:srgbClr val="08036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228600"/>
            <a:ext cx="571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_tradnl" sz="3200" b="1" i="1">
                <a:solidFill>
                  <a:schemeClr val="bg1"/>
                </a:solidFill>
              </a:rPr>
              <a:t>TÉCNICAS DE FECUNDACIÓN ARTIFICIAL</a:t>
            </a: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7391400" y="457200"/>
            <a:ext cx="1371600" cy="1447800"/>
            <a:chOff x="2064" y="1008"/>
            <a:chExt cx="1479" cy="1936"/>
          </a:xfrm>
        </p:grpSpPr>
        <p:graphicFrame>
          <p:nvGraphicFramePr>
            <p:cNvPr id="1033" name="Object 9"/>
            <p:cNvGraphicFramePr>
              <a:graphicFrameLocks noChangeAspect="1"/>
            </p:cNvGraphicFramePr>
            <p:nvPr/>
          </p:nvGraphicFramePr>
          <p:xfrm>
            <a:off x="2064" y="1008"/>
            <a:ext cx="1479" cy="1936"/>
          </p:xfrm>
          <a:graphic>
            <a:graphicData uri="http://schemas.openxmlformats.org/presentationml/2006/ole">
              <p:oleObj spid="_x0000_s1033" name="Imagen" r:id="rId14" imgW="503640" imgH="658800" progId="MS_ClipArt_Gallery.2">
                <p:embed/>
              </p:oleObj>
            </a:graphicData>
          </a:graphic>
        </p:graphicFrame>
        <p:grpSp>
          <p:nvGrpSpPr>
            <p:cNvPr id="1034" name="Group 10"/>
            <p:cNvGrpSpPr>
              <a:grpSpLocks/>
            </p:cNvGrpSpPr>
            <p:nvPr/>
          </p:nvGrpSpPr>
          <p:grpSpPr bwMode="auto">
            <a:xfrm>
              <a:off x="2156" y="2057"/>
              <a:ext cx="959" cy="661"/>
              <a:chOff x="2156" y="2057"/>
              <a:chExt cx="959" cy="661"/>
            </a:xfrm>
          </p:grpSpPr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2159" y="2059"/>
                <a:ext cx="512" cy="491"/>
              </a:xfrm>
              <a:custGeom>
                <a:avLst/>
                <a:gdLst/>
                <a:ahLst/>
                <a:cxnLst>
                  <a:cxn ang="0">
                    <a:pos x="210" y="935"/>
                  </a:cxn>
                  <a:cxn ang="0">
                    <a:pos x="166" y="942"/>
                  </a:cxn>
                  <a:cxn ang="0">
                    <a:pos x="120" y="920"/>
                  </a:cxn>
                  <a:cxn ang="0">
                    <a:pos x="78" y="880"/>
                  </a:cxn>
                  <a:cxn ang="0">
                    <a:pos x="44" y="825"/>
                  </a:cxn>
                  <a:cxn ang="0">
                    <a:pos x="22" y="768"/>
                  </a:cxn>
                  <a:cxn ang="0">
                    <a:pos x="19" y="715"/>
                  </a:cxn>
                  <a:cxn ang="0">
                    <a:pos x="37" y="675"/>
                  </a:cxn>
                  <a:cxn ang="0">
                    <a:pos x="42" y="650"/>
                  </a:cxn>
                  <a:cxn ang="0">
                    <a:pos x="17" y="595"/>
                  </a:cxn>
                  <a:cxn ang="0">
                    <a:pos x="0" y="514"/>
                  </a:cxn>
                  <a:cxn ang="0">
                    <a:pos x="3" y="415"/>
                  </a:cxn>
                  <a:cxn ang="0">
                    <a:pos x="29" y="308"/>
                  </a:cxn>
                  <a:cxn ang="0">
                    <a:pos x="85" y="203"/>
                  </a:cxn>
                  <a:cxn ang="0">
                    <a:pos x="178" y="110"/>
                  </a:cxn>
                  <a:cxn ang="0">
                    <a:pos x="312" y="39"/>
                  </a:cxn>
                  <a:cxn ang="0">
                    <a:pos x="479" y="0"/>
                  </a:cxn>
                  <a:cxn ang="0">
                    <a:pos x="618" y="7"/>
                  </a:cxn>
                  <a:cxn ang="0">
                    <a:pos x="726" y="48"/>
                  </a:cxn>
                  <a:cxn ang="0">
                    <a:pos x="808" y="108"/>
                  </a:cxn>
                  <a:cxn ang="0">
                    <a:pos x="867" y="181"/>
                  </a:cxn>
                  <a:cxn ang="0">
                    <a:pos x="904" y="254"/>
                  </a:cxn>
                  <a:cxn ang="0">
                    <a:pos x="926" y="316"/>
                  </a:cxn>
                  <a:cxn ang="0">
                    <a:pos x="934" y="355"/>
                  </a:cxn>
                  <a:cxn ang="0">
                    <a:pos x="968" y="354"/>
                  </a:cxn>
                  <a:cxn ang="0">
                    <a:pos x="1012" y="409"/>
                  </a:cxn>
                  <a:cxn ang="0">
                    <a:pos x="1024" y="511"/>
                  </a:cxn>
                  <a:cxn ang="0">
                    <a:pos x="994" y="594"/>
                  </a:cxn>
                  <a:cxn ang="0">
                    <a:pos x="948" y="670"/>
                  </a:cxn>
                  <a:cxn ang="0">
                    <a:pos x="897" y="776"/>
                  </a:cxn>
                  <a:cxn ang="0">
                    <a:pos x="821" y="863"/>
                  </a:cxn>
                  <a:cxn ang="0">
                    <a:pos x="723" y="925"/>
                  </a:cxn>
                  <a:cxn ang="0">
                    <a:pos x="613" y="966"/>
                  </a:cxn>
                  <a:cxn ang="0">
                    <a:pos x="498" y="983"/>
                  </a:cxn>
                  <a:cxn ang="0">
                    <a:pos x="383" y="976"/>
                  </a:cxn>
                  <a:cxn ang="0">
                    <a:pos x="276" y="944"/>
                  </a:cxn>
                </a:cxnLst>
                <a:rect l="0" t="0" r="r" b="b"/>
                <a:pathLst>
                  <a:path w="1024" h="983">
                    <a:moveTo>
                      <a:pt x="229" y="918"/>
                    </a:moveTo>
                    <a:lnTo>
                      <a:pt x="210" y="935"/>
                    </a:lnTo>
                    <a:lnTo>
                      <a:pt x="188" y="942"/>
                    </a:lnTo>
                    <a:lnTo>
                      <a:pt x="166" y="942"/>
                    </a:lnTo>
                    <a:lnTo>
                      <a:pt x="142" y="934"/>
                    </a:lnTo>
                    <a:lnTo>
                      <a:pt x="120" y="920"/>
                    </a:lnTo>
                    <a:lnTo>
                      <a:pt x="98" y="901"/>
                    </a:lnTo>
                    <a:lnTo>
                      <a:pt x="78" y="880"/>
                    </a:lnTo>
                    <a:lnTo>
                      <a:pt x="59" y="852"/>
                    </a:lnTo>
                    <a:lnTo>
                      <a:pt x="44" y="825"/>
                    </a:lnTo>
                    <a:lnTo>
                      <a:pt x="32" y="797"/>
                    </a:lnTo>
                    <a:lnTo>
                      <a:pt x="22" y="768"/>
                    </a:lnTo>
                    <a:lnTo>
                      <a:pt x="19" y="741"/>
                    </a:lnTo>
                    <a:lnTo>
                      <a:pt x="19" y="715"/>
                    </a:lnTo>
                    <a:lnTo>
                      <a:pt x="25" y="694"/>
                    </a:lnTo>
                    <a:lnTo>
                      <a:pt x="37" y="675"/>
                    </a:lnTo>
                    <a:lnTo>
                      <a:pt x="58" y="663"/>
                    </a:lnTo>
                    <a:lnTo>
                      <a:pt x="42" y="650"/>
                    </a:lnTo>
                    <a:lnTo>
                      <a:pt x="29" y="626"/>
                    </a:lnTo>
                    <a:lnTo>
                      <a:pt x="17" y="595"/>
                    </a:lnTo>
                    <a:lnTo>
                      <a:pt x="7" y="558"/>
                    </a:lnTo>
                    <a:lnTo>
                      <a:pt x="0" y="514"/>
                    </a:lnTo>
                    <a:lnTo>
                      <a:pt x="0" y="467"/>
                    </a:lnTo>
                    <a:lnTo>
                      <a:pt x="3" y="415"/>
                    </a:lnTo>
                    <a:lnTo>
                      <a:pt x="12" y="362"/>
                    </a:lnTo>
                    <a:lnTo>
                      <a:pt x="29" y="308"/>
                    </a:lnTo>
                    <a:lnTo>
                      <a:pt x="53" y="256"/>
                    </a:lnTo>
                    <a:lnTo>
                      <a:pt x="85" y="203"/>
                    </a:lnTo>
                    <a:lnTo>
                      <a:pt x="125" y="154"/>
                    </a:lnTo>
                    <a:lnTo>
                      <a:pt x="178" y="110"/>
                    </a:lnTo>
                    <a:lnTo>
                      <a:pt x="239" y="71"/>
                    </a:lnTo>
                    <a:lnTo>
                      <a:pt x="312" y="39"/>
                    </a:lnTo>
                    <a:lnTo>
                      <a:pt x="398" y="14"/>
                    </a:lnTo>
                    <a:lnTo>
                      <a:pt x="479" y="0"/>
                    </a:lnTo>
                    <a:lnTo>
                      <a:pt x="554" y="0"/>
                    </a:lnTo>
                    <a:lnTo>
                      <a:pt x="618" y="7"/>
                    </a:lnTo>
                    <a:lnTo>
                      <a:pt x="675" y="24"/>
                    </a:lnTo>
                    <a:lnTo>
                      <a:pt x="726" y="48"/>
                    </a:lnTo>
                    <a:lnTo>
                      <a:pt x="770" y="76"/>
                    </a:lnTo>
                    <a:lnTo>
                      <a:pt x="808" y="108"/>
                    </a:lnTo>
                    <a:lnTo>
                      <a:pt x="840" y="144"/>
                    </a:lnTo>
                    <a:lnTo>
                      <a:pt x="867" y="181"/>
                    </a:lnTo>
                    <a:lnTo>
                      <a:pt x="887" y="218"/>
                    </a:lnTo>
                    <a:lnTo>
                      <a:pt x="904" y="254"/>
                    </a:lnTo>
                    <a:lnTo>
                      <a:pt x="918" y="288"/>
                    </a:lnTo>
                    <a:lnTo>
                      <a:pt x="926" y="316"/>
                    </a:lnTo>
                    <a:lnTo>
                      <a:pt x="931" y="340"/>
                    </a:lnTo>
                    <a:lnTo>
                      <a:pt x="934" y="355"/>
                    </a:lnTo>
                    <a:lnTo>
                      <a:pt x="936" y="364"/>
                    </a:lnTo>
                    <a:lnTo>
                      <a:pt x="968" y="354"/>
                    </a:lnTo>
                    <a:lnTo>
                      <a:pt x="994" y="371"/>
                    </a:lnTo>
                    <a:lnTo>
                      <a:pt x="1012" y="409"/>
                    </a:lnTo>
                    <a:lnTo>
                      <a:pt x="1022" y="458"/>
                    </a:lnTo>
                    <a:lnTo>
                      <a:pt x="1024" y="511"/>
                    </a:lnTo>
                    <a:lnTo>
                      <a:pt x="1014" y="558"/>
                    </a:lnTo>
                    <a:lnTo>
                      <a:pt x="994" y="594"/>
                    </a:lnTo>
                    <a:lnTo>
                      <a:pt x="960" y="607"/>
                    </a:lnTo>
                    <a:lnTo>
                      <a:pt x="948" y="670"/>
                    </a:lnTo>
                    <a:lnTo>
                      <a:pt x="926" y="726"/>
                    </a:lnTo>
                    <a:lnTo>
                      <a:pt x="897" y="776"/>
                    </a:lnTo>
                    <a:lnTo>
                      <a:pt x="862" y="822"/>
                    </a:lnTo>
                    <a:lnTo>
                      <a:pt x="821" y="863"/>
                    </a:lnTo>
                    <a:lnTo>
                      <a:pt x="774" y="896"/>
                    </a:lnTo>
                    <a:lnTo>
                      <a:pt x="723" y="925"/>
                    </a:lnTo>
                    <a:lnTo>
                      <a:pt x="670" y="949"/>
                    </a:lnTo>
                    <a:lnTo>
                      <a:pt x="613" y="966"/>
                    </a:lnTo>
                    <a:lnTo>
                      <a:pt x="555" y="978"/>
                    </a:lnTo>
                    <a:lnTo>
                      <a:pt x="498" y="983"/>
                    </a:lnTo>
                    <a:lnTo>
                      <a:pt x="440" y="983"/>
                    </a:lnTo>
                    <a:lnTo>
                      <a:pt x="383" y="976"/>
                    </a:lnTo>
                    <a:lnTo>
                      <a:pt x="328" y="962"/>
                    </a:lnTo>
                    <a:lnTo>
                      <a:pt x="276" y="944"/>
                    </a:lnTo>
                    <a:lnTo>
                      <a:pt x="229" y="918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2165" y="2388"/>
                <a:ext cx="110" cy="145"/>
              </a:xfrm>
              <a:custGeom>
                <a:avLst/>
                <a:gdLst/>
                <a:ahLst/>
                <a:cxnLst>
                  <a:cxn ang="0">
                    <a:pos x="42" y="10"/>
                  </a:cxn>
                  <a:cxn ang="0">
                    <a:pos x="42" y="0"/>
                  </a:cxn>
                  <a:cxn ang="0">
                    <a:pos x="20" y="14"/>
                  </a:cxn>
                  <a:cxn ang="0">
                    <a:pos x="6" y="34"/>
                  </a:cxn>
                  <a:cxn ang="0">
                    <a:pos x="0" y="57"/>
                  </a:cxn>
                  <a:cxn ang="0">
                    <a:pos x="0" y="83"/>
                  </a:cxn>
                  <a:cxn ang="0">
                    <a:pos x="3" y="110"/>
                  </a:cxn>
                  <a:cxn ang="0">
                    <a:pos x="13" y="140"/>
                  </a:cxn>
                  <a:cxn ang="0">
                    <a:pos x="25" y="169"/>
                  </a:cxn>
                  <a:cxn ang="0">
                    <a:pos x="40" y="198"/>
                  </a:cxn>
                  <a:cxn ang="0">
                    <a:pos x="59" y="225"/>
                  </a:cxn>
                  <a:cxn ang="0">
                    <a:pos x="81" y="247"/>
                  </a:cxn>
                  <a:cxn ang="0">
                    <a:pos x="103" y="267"/>
                  </a:cxn>
                  <a:cxn ang="0">
                    <a:pos x="127" y="281"/>
                  </a:cxn>
                  <a:cxn ang="0">
                    <a:pos x="152" y="289"/>
                  </a:cxn>
                  <a:cxn ang="0">
                    <a:pos x="174" y="289"/>
                  </a:cxn>
                  <a:cxn ang="0">
                    <a:pos x="199" y="282"/>
                  </a:cxn>
                  <a:cxn ang="0">
                    <a:pos x="220" y="264"/>
                  </a:cxn>
                  <a:cxn ang="0">
                    <a:pos x="210" y="257"/>
                  </a:cxn>
                  <a:cxn ang="0">
                    <a:pos x="193" y="272"/>
                  </a:cxn>
                  <a:cxn ang="0">
                    <a:pos x="174" y="279"/>
                  </a:cxn>
                  <a:cxn ang="0">
                    <a:pos x="152" y="279"/>
                  </a:cxn>
                  <a:cxn ang="0">
                    <a:pos x="130" y="271"/>
                  </a:cxn>
                  <a:cxn ang="0">
                    <a:pos x="110" y="257"/>
                  </a:cxn>
                  <a:cxn ang="0">
                    <a:pos x="88" y="240"/>
                  </a:cxn>
                  <a:cxn ang="0">
                    <a:pos x="69" y="218"/>
                  </a:cxn>
                  <a:cxn ang="0">
                    <a:pos x="50" y="191"/>
                  </a:cxn>
                  <a:cxn ang="0">
                    <a:pos x="35" y="166"/>
                  </a:cxn>
                  <a:cxn ang="0">
                    <a:pos x="23" y="137"/>
                  </a:cxn>
                  <a:cxn ang="0">
                    <a:pos x="13" y="110"/>
                  </a:cxn>
                  <a:cxn ang="0">
                    <a:pos x="10" y="83"/>
                  </a:cxn>
                  <a:cxn ang="0">
                    <a:pos x="10" y="57"/>
                  </a:cxn>
                  <a:cxn ang="0">
                    <a:pos x="17" y="37"/>
                  </a:cxn>
                  <a:cxn ang="0">
                    <a:pos x="27" y="20"/>
                  </a:cxn>
                  <a:cxn ang="0">
                    <a:pos x="45" y="10"/>
                  </a:cxn>
                  <a:cxn ang="0">
                    <a:pos x="45" y="0"/>
                  </a:cxn>
                  <a:cxn ang="0">
                    <a:pos x="45" y="10"/>
                  </a:cxn>
                  <a:cxn ang="0">
                    <a:pos x="49" y="7"/>
                  </a:cxn>
                  <a:cxn ang="0">
                    <a:pos x="49" y="3"/>
                  </a:cxn>
                  <a:cxn ang="0">
                    <a:pos x="47" y="0"/>
                  </a:cxn>
                  <a:cxn ang="0">
                    <a:pos x="42" y="0"/>
                  </a:cxn>
                  <a:cxn ang="0">
                    <a:pos x="42" y="10"/>
                  </a:cxn>
                </a:cxnLst>
                <a:rect l="0" t="0" r="r" b="b"/>
                <a:pathLst>
                  <a:path w="220" h="289">
                    <a:moveTo>
                      <a:pt x="42" y="10"/>
                    </a:moveTo>
                    <a:lnTo>
                      <a:pt x="42" y="0"/>
                    </a:lnTo>
                    <a:lnTo>
                      <a:pt x="20" y="14"/>
                    </a:lnTo>
                    <a:lnTo>
                      <a:pt x="6" y="34"/>
                    </a:lnTo>
                    <a:lnTo>
                      <a:pt x="0" y="57"/>
                    </a:lnTo>
                    <a:lnTo>
                      <a:pt x="0" y="83"/>
                    </a:lnTo>
                    <a:lnTo>
                      <a:pt x="3" y="110"/>
                    </a:lnTo>
                    <a:lnTo>
                      <a:pt x="13" y="140"/>
                    </a:lnTo>
                    <a:lnTo>
                      <a:pt x="25" y="169"/>
                    </a:lnTo>
                    <a:lnTo>
                      <a:pt x="40" y="198"/>
                    </a:lnTo>
                    <a:lnTo>
                      <a:pt x="59" y="225"/>
                    </a:lnTo>
                    <a:lnTo>
                      <a:pt x="81" y="247"/>
                    </a:lnTo>
                    <a:lnTo>
                      <a:pt x="103" y="267"/>
                    </a:lnTo>
                    <a:lnTo>
                      <a:pt x="127" y="281"/>
                    </a:lnTo>
                    <a:lnTo>
                      <a:pt x="152" y="289"/>
                    </a:lnTo>
                    <a:lnTo>
                      <a:pt x="174" y="289"/>
                    </a:lnTo>
                    <a:lnTo>
                      <a:pt x="199" y="282"/>
                    </a:lnTo>
                    <a:lnTo>
                      <a:pt x="220" y="264"/>
                    </a:lnTo>
                    <a:lnTo>
                      <a:pt x="210" y="257"/>
                    </a:lnTo>
                    <a:lnTo>
                      <a:pt x="193" y="272"/>
                    </a:lnTo>
                    <a:lnTo>
                      <a:pt x="174" y="279"/>
                    </a:lnTo>
                    <a:lnTo>
                      <a:pt x="152" y="279"/>
                    </a:lnTo>
                    <a:lnTo>
                      <a:pt x="130" y="271"/>
                    </a:lnTo>
                    <a:lnTo>
                      <a:pt x="110" y="257"/>
                    </a:lnTo>
                    <a:lnTo>
                      <a:pt x="88" y="240"/>
                    </a:lnTo>
                    <a:lnTo>
                      <a:pt x="69" y="218"/>
                    </a:lnTo>
                    <a:lnTo>
                      <a:pt x="50" y="191"/>
                    </a:lnTo>
                    <a:lnTo>
                      <a:pt x="35" y="166"/>
                    </a:lnTo>
                    <a:lnTo>
                      <a:pt x="23" y="137"/>
                    </a:lnTo>
                    <a:lnTo>
                      <a:pt x="13" y="110"/>
                    </a:lnTo>
                    <a:lnTo>
                      <a:pt x="10" y="83"/>
                    </a:lnTo>
                    <a:lnTo>
                      <a:pt x="10" y="57"/>
                    </a:lnTo>
                    <a:lnTo>
                      <a:pt x="17" y="37"/>
                    </a:lnTo>
                    <a:lnTo>
                      <a:pt x="27" y="20"/>
                    </a:lnTo>
                    <a:lnTo>
                      <a:pt x="45" y="10"/>
                    </a:lnTo>
                    <a:lnTo>
                      <a:pt x="45" y="0"/>
                    </a:lnTo>
                    <a:lnTo>
                      <a:pt x="45" y="10"/>
                    </a:lnTo>
                    <a:lnTo>
                      <a:pt x="49" y="7"/>
                    </a:lnTo>
                    <a:lnTo>
                      <a:pt x="49" y="3"/>
                    </a:lnTo>
                    <a:lnTo>
                      <a:pt x="47" y="0"/>
                    </a:lnTo>
                    <a:lnTo>
                      <a:pt x="42" y="0"/>
                    </a:lnTo>
                    <a:lnTo>
                      <a:pt x="4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2156" y="2063"/>
                <a:ext cx="201" cy="330"/>
              </a:xfrm>
              <a:custGeom>
                <a:avLst/>
                <a:gdLst/>
                <a:ahLst/>
                <a:cxnLst>
                  <a:cxn ang="0">
                    <a:pos x="403" y="0"/>
                  </a:cxn>
                  <a:cxn ang="0">
                    <a:pos x="403" y="0"/>
                  </a:cxn>
                  <a:cxn ang="0">
                    <a:pos x="315" y="25"/>
                  </a:cxn>
                  <a:cxn ang="0">
                    <a:pos x="242" y="57"/>
                  </a:cxn>
                  <a:cxn ang="0">
                    <a:pos x="179" y="96"/>
                  </a:cxn>
                  <a:cxn ang="0">
                    <a:pos x="127" y="142"/>
                  </a:cxn>
                  <a:cxn ang="0">
                    <a:pos x="85" y="191"/>
                  </a:cxn>
                  <a:cxn ang="0">
                    <a:pos x="52" y="245"/>
                  </a:cxn>
                  <a:cxn ang="0">
                    <a:pos x="29" y="297"/>
                  </a:cxn>
                  <a:cxn ang="0">
                    <a:pos x="12" y="353"/>
                  </a:cxn>
                  <a:cxn ang="0">
                    <a:pos x="3" y="406"/>
                  </a:cxn>
                  <a:cxn ang="0">
                    <a:pos x="0" y="458"/>
                  </a:cxn>
                  <a:cxn ang="0">
                    <a:pos x="0" y="505"/>
                  </a:cxn>
                  <a:cxn ang="0">
                    <a:pos x="7" y="549"/>
                  </a:cxn>
                  <a:cxn ang="0">
                    <a:pos x="17" y="588"/>
                  </a:cxn>
                  <a:cxn ang="0">
                    <a:pos x="29" y="619"/>
                  </a:cxn>
                  <a:cxn ang="0">
                    <a:pos x="42" y="644"/>
                  </a:cxn>
                  <a:cxn ang="0">
                    <a:pos x="61" y="659"/>
                  </a:cxn>
                  <a:cxn ang="0">
                    <a:pos x="64" y="649"/>
                  </a:cxn>
                  <a:cxn ang="0">
                    <a:pos x="52" y="637"/>
                  </a:cxn>
                  <a:cxn ang="0">
                    <a:pos x="39" y="615"/>
                  </a:cxn>
                  <a:cxn ang="0">
                    <a:pos x="27" y="585"/>
                  </a:cxn>
                  <a:cxn ang="0">
                    <a:pos x="17" y="549"/>
                  </a:cxn>
                  <a:cxn ang="0">
                    <a:pos x="10" y="505"/>
                  </a:cxn>
                  <a:cxn ang="0">
                    <a:pos x="10" y="458"/>
                  </a:cxn>
                  <a:cxn ang="0">
                    <a:pos x="14" y="406"/>
                  </a:cxn>
                  <a:cxn ang="0">
                    <a:pos x="22" y="353"/>
                  </a:cxn>
                  <a:cxn ang="0">
                    <a:pos x="39" y="301"/>
                  </a:cxn>
                  <a:cxn ang="0">
                    <a:pos x="63" y="248"/>
                  </a:cxn>
                  <a:cxn ang="0">
                    <a:pos x="95" y="198"/>
                  </a:cxn>
                  <a:cxn ang="0">
                    <a:pos x="134" y="148"/>
                  </a:cxn>
                  <a:cxn ang="0">
                    <a:pos x="186" y="106"/>
                  </a:cxn>
                  <a:cxn ang="0">
                    <a:pos x="245" y="67"/>
                  </a:cxn>
                  <a:cxn ang="0">
                    <a:pos x="318" y="35"/>
                  </a:cxn>
                  <a:cxn ang="0">
                    <a:pos x="403" y="10"/>
                  </a:cxn>
                  <a:cxn ang="0">
                    <a:pos x="403" y="10"/>
                  </a:cxn>
                  <a:cxn ang="0">
                    <a:pos x="403" y="0"/>
                  </a:cxn>
                </a:cxnLst>
                <a:rect l="0" t="0" r="r" b="b"/>
                <a:pathLst>
                  <a:path w="403" h="659">
                    <a:moveTo>
                      <a:pt x="403" y="0"/>
                    </a:moveTo>
                    <a:lnTo>
                      <a:pt x="403" y="0"/>
                    </a:lnTo>
                    <a:lnTo>
                      <a:pt x="315" y="25"/>
                    </a:lnTo>
                    <a:lnTo>
                      <a:pt x="242" y="57"/>
                    </a:lnTo>
                    <a:lnTo>
                      <a:pt x="179" y="96"/>
                    </a:lnTo>
                    <a:lnTo>
                      <a:pt x="127" y="142"/>
                    </a:lnTo>
                    <a:lnTo>
                      <a:pt x="85" y="191"/>
                    </a:lnTo>
                    <a:lnTo>
                      <a:pt x="52" y="245"/>
                    </a:lnTo>
                    <a:lnTo>
                      <a:pt x="29" y="297"/>
                    </a:lnTo>
                    <a:lnTo>
                      <a:pt x="12" y="353"/>
                    </a:lnTo>
                    <a:lnTo>
                      <a:pt x="3" y="406"/>
                    </a:lnTo>
                    <a:lnTo>
                      <a:pt x="0" y="458"/>
                    </a:lnTo>
                    <a:lnTo>
                      <a:pt x="0" y="505"/>
                    </a:lnTo>
                    <a:lnTo>
                      <a:pt x="7" y="549"/>
                    </a:lnTo>
                    <a:lnTo>
                      <a:pt x="17" y="588"/>
                    </a:lnTo>
                    <a:lnTo>
                      <a:pt x="29" y="619"/>
                    </a:lnTo>
                    <a:lnTo>
                      <a:pt x="42" y="644"/>
                    </a:lnTo>
                    <a:lnTo>
                      <a:pt x="61" y="659"/>
                    </a:lnTo>
                    <a:lnTo>
                      <a:pt x="64" y="649"/>
                    </a:lnTo>
                    <a:lnTo>
                      <a:pt x="52" y="637"/>
                    </a:lnTo>
                    <a:lnTo>
                      <a:pt x="39" y="615"/>
                    </a:lnTo>
                    <a:lnTo>
                      <a:pt x="27" y="585"/>
                    </a:lnTo>
                    <a:lnTo>
                      <a:pt x="17" y="549"/>
                    </a:lnTo>
                    <a:lnTo>
                      <a:pt x="10" y="505"/>
                    </a:lnTo>
                    <a:lnTo>
                      <a:pt x="10" y="458"/>
                    </a:lnTo>
                    <a:lnTo>
                      <a:pt x="14" y="406"/>
                    </a:lnTo>
                    <a:lnTo>
                      <a:pt x="22" y="353"/>
                    </a:lnTo>
                    <a:lnTo>
                      <a:pt x="39" y="301"/>
                    </a:lnTo>
                    <a:lnTo>
                      <a:pt x="63" y="248"/>
                    </a:lnTo>
                    <a:lnTo>
                      <a:pt x="95" y="198"/>
                    </a:lnTo>
                    <a:lnTo>
                      <a:pt x="134" y="148"/>
                    </a:lnTo>
                    <a:lnTo>
                      <a:pt x="186" y="106"/>
                    </a:lnTo>
                    <a:lnTo>
                      <a:pt x="245" y="67"/>
                    </a:lnTo>
                    <a:lnTo>
                      <a:pt x="318" y="35"/>
                    </a:lnTo>
                    <a:lnTo>
                      <a:pt x="403" y="10"/>
                    </a:lnTo>
                    <a:lnTo>
                      <a:pt x="403" y="1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2357" y="2057"/>
                <a:ext cx="273" cy="187"/>
              </a:xfrm>
              <a:custGeom>
                <a:avLst/>
                <a:gdLst/>
                <a:ahLst/>
                <a:cxnLst>
                  <a:cxn ang="0">
                    <a:pos x="535" y="364"/>
                  </a:cxn>
                  <a:cxn ang="0">
                    <a:pos x="545" y="369"/>
                  </a:cxn>
                  <a:cxn ang="0">
                    <a:pos x="542" y="360"/>
                  </a:cxn>
                  <a:cxn ang="0">
                    <a:pos x="538" y="345"/>
                  </a:cxn>
                  <a:cxn ang="0">
                    <a:pos x="533" y="320"/>
                  </a:cxn>
                  <a:cxn ang="0">
                    <a:pos x="525" y="291"/>
                  </a:cxn>
                  <a:cxn ang="0">
                    <a:pos x="511" y="257"/>
                  </a:cxn>
                  <a:cxn ang="0">
                    <a:pos x="494" y="222"/>
                  </a:cxn>
                  <a:cxn ang="0">
                    <a:pos x="474" y="183"/>
                  </a:cxn>
                  <a:cxn ang="0">
                    <a:pos x="447" y="146"/>
                  </a:cxn>
                  <a:cxn ang="0">
                    <a:pos x="413" y="110"/>
                  </a:cxn>
                  <a:cxn ang="0">
                    <a:pos x="376" y="76"/>
                  </a:cxn>
                  <a:cxn ang="0">
                    <a:pos x="330" y="48"/>
                  </a:cxn>
                  <a:cxn ang="0">
                    <a:pos x="279" y="24"/>
                  </a:cxn>
                  <a:cxn ang="0">
                    <a:pos x="220" y="7"/>
                  </a:cxn>
                  <a:cxn ang="0">
                    <a:pos x="156" y="0"/>
                  </a:cxn>
                  <a:cxn ang="0">
                    <a:pos x="81" y="0"/>
                  </a:cxn>
                  <a:cxn ang="0">
                    <a:pos x="0" y="14"/>
                  </a:cxn>
                  <a:cxn ang="0">
                    <a:pos x="0" y="24"/>
                  </a:cxn>
                  <a:cxn ang="0">
                    <a:pos x="81" y="10"/>
                  </a:cxn>
                  <a:cxn ang="0">
                    <a:pos x="156" y="10"/>
                  </a:cxn>
                  <a:cxn ang="0">
                    <a:pos x="220" y="17"/>
                  </a:cxn>
                  <a:cxn ang="0">
                    <a:pos x="276" y="34"/>
                  </a:cxn>
                  <a:cxn ang="0">
                    <a:pos x="327" y="58"/>
                  </a:cxn>
                  <a:cxn ang="0">
                    <a:pos x="369" y="86"/>
                  </a:cxn>
                  <a:cxn ang="0">
                    <a:pos x="406" y="117"/>
                  </a:cxn>
                  <a:cxn ang="0">
                    <a:pos x="437" y="152"/>
                  </a:cxn>
                  <a:cxn ang="0">
                    <a:pos x="464" y="190"/>
                  </a:cxn>
                  <a:cxn ang="0">
                    <a:pos x="484" y="225"/>
                  </a:cxn>
                  <a:cxn ang="0">
                    <a:pos x="501" y="261"/>
                  </a:cxn>
                  <a:cxn ang="0">
                    <a:pos x="514" y="294"/>
                  </a:cxn>
                  <a:cxn ang="0">
                    <a:pos x="523" y="323"/>
                  </a:cxn>
                  <a:cxn ang="0">
                    <a:pos x="528" y="345"/>
                  </a:cxn>
                  <a:cxn ang="0">
                    <a:pos x="531" y="360"/>
                  </a:cxn>
                  <a:cxn ang="0">
                    <a:pos x="531" y="369"/>
                  </a:cxn>
                  <a:cxn ang="0">
                    <a:pos x="542" y="374"/>
                  </a:cxn>
                  <a:cxn ang="0">
                    <a:pos x="531" y="369"/>
                  </a:cxn>
                  <a:cxn ang="0">
                    <a:pos x="533" y="374"/>
                  </a:cxn>
                  <a:cxn ang="0">
                    <a:pos x="538" y="376"/>
                  </a:cxn>
                  <a:cxn ang="0">
                    <a:pos x="543" y="374"/>
                  </a:cxn>
                  <a:cxn ang="0">
                    <a:pos x="545" y="369"/>
                  </a:cxn>
                  <a:cxn ang="0">
                    <a:pos x="535" y="364"/>
                  </a:cxn>
                </a:cxnLst>
                <a:rect l="0" t="0" r="r" b="b"/>
                <a:pathLst>
                  <a:path w="545" h="376">
                    <a:moveTo>
                      <a:pt x="535" y="364"/>
                    </a:moveTo>
                    <a:lnTo>
                      <a:pt x="545" y="369"/>
                    </a:lnTo>
                    <a:lnTo>
                      <a:pt x="542" y="360"/>
                    </a:lnTo>
                    <a:lnTo>
                      <a:pt x="538" y="345"/>
                    </a:lnTo>
                    <a:lnTo>
                      <a:pt x="533" y="320"/>
                    </a:lnTo>
                    <a:lnTo>
                      <a:pt x="525" y="291"/>
                    </a:lnTo>
                    <a:lnTo>
                      <a:pt x="511" y="257"/>
                    </a:lnTo>
                    <a:lnTo>
                      <a:pt x="494" y="222"/>
                    </a:lnTo>
                    <a:lnTo>
                      <a:pt x="474" y="183"/>
                    </a:lnTo>
                    <a:lnTo>
                      <a:pt x="447" y="146"/>
                    </a:lnTo>
                    <a:lnTo>
                      <a:pt x="413" y="110"/>
                    </a:lnTo>
                    <a:lnTo>
                      <a:pt x="376" y="76"/>
                    </a:lnTo>
                    <a:lnTo>
                      <a:pt x="330" y="48"/>
                    </a:lnTo>
                    <a:lnTo>
                      <a:pt x="279" y="24"/>
                    </a:lnTo>
                    <a:lnTo>
                      <a:pt x="220" y="7"/>
                    </a:lnTo>
                    <a:lnTo>
                      <a:pt x="156" y="0"/>
                    </a:lnTo>
                    <a:lnTo>
                      <a:pt x="81" y="0"/>
                    </a:lnTo>
                    <a:lnTo>
                      <a:pt x="0" y="14"/>
                    </a:lnTo>
                    <a:lnTo>
                      <a:pt x="0" y="24"/>
                    </a:lnTo>
                    <a:lnTo>
                      <a:pt x="81" y="10"/>
                    </a:lnTo>
                    <a:lnTo>
                      <a:pt x="156" y="10"/>
                    </a:lnTo>
                    <a:lnTo>
                      <a:pt x="220" y="17"/>
                    </a:lnTo>
                    <a:lnTo>
                      <a:pt x="276" y="34"/>
                    </a:lnTo>
                    <a:lnTo>
                      <a:pt x="327" y="58"/>
                    </a:lnTo>
                    <a:lnTo>
                      <a:pt x="369" y="86"/>
                    </a:lnTo>
                    <a:lnTo>
                      <a:pt x="406" y="117"/>
                    </a:lnTo>
                    <a:lnTo>
                      <a:pt x="437" y="152"/>
                    </a:lnTo>
                    <a:lnTo>
                      <a:pt x="464" y="190"/>
                    </a:lnTo>
                    <a:lnTo>
                      <a:pt x="484" y="225"/>
                    </a:lnTo>
                    <a:lnTo>
                      <a:pt x="501" y="261"/>
                    </a:lnTo>
                    <a:lnTo>
                      <a:pt x="514" y="294"/>
                    </a:lnTo>
                    <a:lnTo>
                      <a:pt x="523" y="323"/>
                    </a:lnTo>
                    <a:lnTo>
                      <a:pt x="528" y="345"/>
                    </a:lnTo>
                    <a:lnTo>
                      <a:pt x="531" y="360"/>
                    </a:lnTo>
                    <a:lnTo>
                      <a:pt x="531" y="369"/>
                    </a:lnTo>
                    <a:lnTo>
                      <a:pt x="542" y="374"/>
                    </a:lnTo>
                    <a:lnTo>
                      <a:pt x="531" y="369"/>
                    </a:lnTo>
                    <a:lnTo>
                      <a:pt x="533" y="374"/>
                    </a:lnTo>
                    <a:lnTo>
                      <a:pt x="538" y="376"/>
                    </a:lnTo>
                    <a:lnTo>
                      <a:pt x="543" y="374"/>
                    </a:lnTo>
                    <a:lnTo>
                      <a:pt x="545" y="369"/>
                    </a:lnTo>
                    <a:lnTo>
                      <a:pt x="535" y="3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2625" y="2233"/>
                <a:ext cx="48" cy="133"/>
              </a:xfrm>
              <a:custGeom>
                <a:avLst/>
                <a:gdLst/>
                <a:ahLst/>
                <a:cxnLst>
                  <a:cxn ang="0">
                    <a:pos x="32" y="258"/>
                  </a:cxn>
                  <a:cxn ang="0">
                    <a:pos x="27" y="265"/>
                  </a:cxn>
                  <a:cxn ang="0">
                    <a:pos x="64" y="248"/>
                  </a:cxn>
                  <a:cxn ang="0">
                    <a:pos x="86" y="211"/>
                  </a:cxn>
                  <a:cxn ang="0">
                    <a:pos x="96" y="162"/>
                  </a:cxn>
                  <a:cxn ang="0">
                    <a:pos x="95" y="109"/>
                  </a:cxn>
                  <a:cxn ang="0">
                    <a:pos x="84" y="59"/>
                  </a:cxn>
                  <a:cxn ang="0">
                    <a:pos x="66" y="18"/>
                  </a:cxn>
                  <a:cxn ang="0">
                    <a:pos x="35" y="0"/>
                  </a:cxn>
                  <a:cxn ang="0">
                    <a:pos x="0" y="10"/>
                  </a:cxn>
                  <a:cxn ang="0">
                    <a:pos x="7" y="20"/>
                  </a:cxn>
                  <a:cxn ang="0">
                    <a:pos x="35" y="10"/>
                  </a:cxn>
                  <a:cxn ang="0">
                    <a:pos x="56" y="25"/>
                  </a:cxn>
                  <a:cxn ang="0">
                    <a:pos x="74" y="62"/>
                  </a:cxn>
                  <a:cxn ang="0">
                    <a:pos x="84" y="109"/>
                  </a:cxn>
                  <a:cxn ang="0">
                    <a:pos x="86" y="162"/>
                  </a:cxn>
                  <a:cxn ang="0">
                    <a:pos x="76" y="208"/>
                  </a:cxn>
                  <a:cxn ang="0">
                    <a:pos x="57" y="241"/>
                  </a:cxn>
                  <a:cxn ang="0">
                    <a:pos x="27" y="252"/>
                  </a:cxn>
                  <a:cxn ang="0">
                    <a:pos x="22" y="258"/>
                  </a:cxn>
                  <a:cxn ang="0">
                    <a:pos x="27" y="252"/>
                  </a:cxn>
                  <a:cxn ang="0">
                    <a:pos x="22" y="253"/>
                  </a:cxn>
                  <a:cxn ang="0">
                    <a:pos x="20" y="258"/>
                  </a:cxn>
                  <a:cxn ang="0">
                    <a:pos x="22" y="263"/>
                  </a:cxn>
                  <a:cxn ang="0">
                    <a:pos x="27" y="265"/>
                  </a:cxn>
                  <a:cxn ang="0">
                    <a:pos x="32" y="258"/>
                  </a:cxn>
                </a:cxnLst>
                <a:rect l="0" t="0" r="r" b="b"/>
                <a:pathLst>
                  <a:path w="96" h="265">
                    <a:moveTo>
                      <a:pt x="32" y="258"/>
                    </a:moveTo>
                    <a:lnTo>
                      <a:pt x="27" y="265"/>
                    </a:lnTo>
                    <a:lnTo>
                      <a:pt x="64" y="248"/>
                    </a:lnTo>
                    <a:lnTo>
                      <a:pt x="86" y="211"/>
                    </a:lnTo>
                    <a:lnTo>
                      <a:pt x="96" y="162"/>
                    </a:lnTo>
                    <a:lnTo>
                      <a:pt x="95" y="109"/>
                    </a:lnTo>
                    <a:lnTo>
                      <a:pt x="84" y="59"/>
                    </a:lnTo>
                    <a:lnTo>
                      <a:pt x="66" y="18"/>
                    </a:lnTo>
                    <a:lnTo>
                      <a:pt x="35" y="0"/>
                    </a:lnTo>
                    <a:lnTo>
                      <a:pt x="0" y="10"/>
                    </a:lnTo>
                    <a:lnTo>
                      <a:pt x="7" y="20"/>
                    </a:lnTo>
                    <a:lnTo>
                      <a:pt x="35" y="10"/>
                    </a:lnTo>
                    <a:lnTo>
                      <a:pt x="56" y="25"/>
                    </a:lnTo>
                    <a:lnTo>
                      <a:pt x="74" y="62"/>
                    </a:lnTo>
                    <a:lnTo>
                      <a:pt x="84" y="109"/>
                    </a:lnTo>
                    <a:lnTo>
                      <a:pt x="86" y="162"/>
                    </a:lnTo>
                    <a:lnTo>
                      <a:pt x="76" y="208"/>
                    </a:lnTo>
                    <a:lnTo>
                      <a:pt x="57" y="241"/>
                    </a:lnTo>
                    <a:lnTo>
                      <a:pt x="27" y="252"/>
                    </a:lnTo>
                    <a:lnTo>
                      <a:pt x="22" y="258"/>
                    </a:lnTo>
                    <a:lnTo>
                      <a:pt x="27" y="252"/>
                    </a:lnTo>
                    <a:lnTo>
                      <a:pt x="22" y="253"/>
                    </a:lnTo>
                    <a:lnTo>
                      <a:pt x="20" y="258"/>
                    </a:lnTo>
                    <a:lnTo>
                      <a:pt x="22" y="263"/>
                    </a:lnTo>
                    <a:lnTo>
                      <a:pt x="27" y="265"/>
                    </a:lnTo>
                    <a:lnTo>
                      <a:pt x="32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269" y="2363"/>
                <a:ext cx="372" cy="190"/>
              </a:xfrm>
              <a:custGeom>
                <a:avLst/>
                <a:gdLst/>
                <a:ahLst/>
                <a:cxnLst>
                  <a:cxn ang="0">
                    <a:pos x="12" y="315"/>
                  </a:cxn>
                  <a:cxn ang="0">
                    <a:pos x="3" y="316"/>
                  </a:cxn>
                  <a:cxn ang="0">
                    <a:pos x="52" y="342"/>
                  </a:cxn>
                  <a:cxn ang="0">
                    <a:pos x="105" y="360"/>
                  </a:cxn>
                  <a:cxn ang="0">
                    <a:pos x="161" y="374"/>
                  </a:cxn>
                  <a:cxn ang="0">
                    <a:pos x="218" y="381"/>
                  </a:cxn>
                  <a:cxn ang="0">
                    <a:pos x="276" y="381"/>
                  </a:cxn>
                  <a:cxn ang="0">
                    <a:pos x="333" y="376"/>
                  </a:cxn>
                  <a:cxn ang="0">
                    <a:pos x="391" y="364"/>
                  </a:cxn>
                  <a:cxn ang="0">
                    <a:pos x="450" y="347"/>
                  </a:cxn>
                  <a:cxn ang="0">
                    <a:pos x="503" y="323"/>
                  </a:cxn>
                  <a:cxn ang="0">
                    <a:pos x="555" y="294"/>
                  </a:cxn>
                  <a:cxn ang="0">
                    <a:pos x="602" y="261"/>
                  </a:cxn>
                  <a:cxn ang="0">
                    <a:pos x="645" y="218"/>
                  </a:cxn>
                  <a:cxn ang="0">
                    <a:pos x="680" y="173"/>
                  </a:cxn>
                  <a:cxn ang="0">
                    <a:pos x="709" y="120"/>
                  </a:cxn>
                  <a:cxn ang="0">
                    <a:pos x="731" y="65"/>
                  </a:cxn>
                  <a:cxn ang="0">
                    <a:pos x="743" y="0"/>
                  </a:cxn>
                  <a:cxn ang="0">
                    <a:pos x="733" y="0"/>
                  </a:cxn>
                  <a:cxn ang="0">
                    <a:pos x="721" y="61"/>
                  </a:cxn>
                  <a:cxn ang="0">
                    <a:pos x="699" y="117"/>
                  </a:cxn>
                  <a:cxn ang="0">
                    <a:pos x="670" y="166"/>
                  </a:cxn>
                  <a:cxn ang="0">
                    <a:pos x="635" y="212"/>
                  </a:cxn>
                  <a:cxn ang="0">
                    <a:pos x="596" y="251"/>
                  </a:cxn>
                  <a:cxn ang="0">
                    <a:pos x="548" y="284"/>
                  </a:cxn>
                  <a:cxn ang="0">
                    <a:pos x="499" y="313"/>
                  </a:cxn>
                  <a:cxn ang="0">
                    <a:pos x="447" y="337"/>
                  </a:cxn>
                  <a:cxn ang="0">
                    <a:pos x="391" y="354"/>
                  </a:cxn>
                  <a:cxn ang="0">
                    <a:pos x="333" y="366"/>
                  </a:cxn>
                  <a:cxn ang="0">
                    <a:pos x="276" y="371"/>
                  </a:cxn>
                  <a:cxn ang="0">
                    <a:pos x="218" y="371"/>
                  </a:cxn>
                  <a:cxn ang="0">
                    <a:pos x="161" y="364"/>
                  </a:cxn>
                  <a:cxn ang="0">
                    <a:pos x="108" y="350"/>
                  </a:cxn>
                  <a:cxn ang="0">
                    <a:pos x="56" y="332"/>
                  </a:cxn>
                  <a:cxn ang="0">
                    <a:pos x="10" y="306"/>
                  </a:cxn>
                  <a:cxn ang="0">
                    <a:pos x="2" y="308"/>
                  </a:cxn>
                  <a:cxn ang="0">
                    <a:pos x="10" y="306"/>
                  </a:cxn>
                  <a:cxn ang="0">
                    <a:pos x="5" y="306"/>
                  </a:cxn>
                  <a:cxn ang="0">
                    <a:pos x="2" y="308"/>
                  </a:cxn>
                  <a:cxn ang="0">
                    <a:pos x="0" y="313"/>
                  </a:cxn>
                  <a:cxn ang="0">
                    <a:pos x="3" y="316"/>
                  </a:cxn>
                  <a:cxn ang="0">
                    <a:pos x="12" y="315"/>
                  </a:cxn>
                </a:cxnLst>
                <a:rect l="0" t="0" r="r" b="b"/>
                <a:pathLst>
                  <a:path w="743" h="381">
                    <a:moveTo>
                      <a:pt x="12" y="315"/>
                    </a:moveTo>
                    <a:lnTo>
                      <a:pt x="3" y="316"/>
                    </a:lnTo>
                    <a:lnTo>
                      <a:pt x="52" y="342"/>
                    </a:lnTo>
                    <a:lnTo>
                      <a:pt x="105" y="360"/>
                    </a:lnTo>
                    <a:lnTo>
                      <a:pt x="161" y="374"/>
                    </a:lnTo>
                    <a:lnTo>
                      <a:pt x="218" y="381"/>
                    </a:lnTo>
                    <a:lnTo>
                      <a:pt x="276" y="381"/>
                    </a:lnTo>
                    <a:lnTo>
                      <a:pt x="333" y="376"/>
                    </a:lnTo>
                    <a:lnTo>
                      <a:pt x="391" y="364"/>
                    </a:lnTo>
                    <a:lnTo>
                      <a:pt x="450" y="347"/>
                    </a:lnTo>
                    <a:lnTo>
                      <a:pt x="503" y="323"/>
                    </a:lnTo>
                    <a:lnTo>
                      <a:pt x="555" y="294"/>
                    </a:lnTo>
                    <a:lnTo>
                      <a:pt x="602" y="261"/>
                    </a:lnTo>
                    <a:lnTo>
                      <a:pt x="645" y="218"/>
                    </a:lnTo>
                    <a:lnTo>
                      <a:pt x="680" y="173"/>
                    </a:lnTo>
                    <a:lnTo>
                      <a:pt x="709" y="120"/>
                    </a:lnTo>
                    <a:lnTo>
                      <a:pt x="731" y="65"/>
                    </a:lnTo>
                    <a:lnTo>
                      <a:pt x="743" y="0"/>
                    </a:lnTo>
                    <a:lnTo>
                      <a:pt x="733" y="0"/>
                    </a:lnTo>
                    <a:lnTo>
                      <a:pt x="721" y="61"/>
                    </a:lnTo>
                    <a:lnTo>
                      <a:pt x="699" y="117"/>
                    </a:lnTo>
                    <a:lnTo>
                      <a:pt x="670" y="166"/>
                    </a:lnTo>
                    <a:lnTo>
                      <a:pt x="635" y="212"/>
                    </a:lnTo>
                    <a:lnTo>
                      <a:pt x="596" y="251"/>
                    </a:lnTo>
                    <a:lnTo>
                      <a:pt x="548" y="284"/>
                    </a:lnTo>
                    <a:lnTo>
                      <a:pt x="499" y="313"/>
                    </a:lnTo>
                    <a:lnTo>
                      <a:pt x="447" y="337"/>
                    </a:lnTo>
                    <a:lnTo>
                      <a:pt x="391" y="354"/>
                    </a:lnTo>
                    <a:lnTo>
                      <a:pt x="333" y="366"/>
                    </a:lnTo>
                    <a:lnTo>
                      <a:pt x="276" y="371"/>
                    </a:lnTo>
                    <a:lnTo>
                      <a:pt x="218" y="371"/>
                    </a:lnTo>
                    <a:lnTo>
                      <a:pt x="161" y="364"/>
                    </a:lnTo>
                    <a:lnTo>
                      <a:pt x="108" y="350"/>
                    </a:lnTo>
                    <a:lnTo>
                      <a:pt x="56" y="332"/>
                    </a:lnTo>
                    <a:lnTo>
                      <a:pt x="10" y="306"/>
                    </a:lnTo>
                    <a:lnTo>
                      <a:pt x="2" y="308"/>
                    </a:lnTo>
                    <a:lnTo>
                      <a:pt x="10" y="306"/>
                    </a:lnTo>
                    <a:lnTo>
                      <a:pt x="5" y="306"/>
                    </a:lnTo>
                    <a:lnTo>
                      <a:pt x="2" y="308"/>
                    </a:lnTo>
                    <a:lnTo>
                      <a:pt x="0" y="313"/>
                    </a:lnTo>
                    <a:lnTo>
                      <a:pt x="3" y="316"/>
                    </a:lnTo>
                    <a:lnTo>
                      <a:pt x="12" y="3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65" y="2210"/>
                <a:ext cx="116" cy="121"/>
              </a:xfrm>
              <a:custGeom>
                <a:avLst/>
                <a:gdLst/>
                <a:ahLst/>
                <a:cxnLst>
                  <a:cxn ang="0">
                    <a:pos x="229" y="149"/>
                  </a:cxn>
                  <a:cxn ang="0">
                    <a:pos x="232" y="103"/>
                  </a:cxn>
                  <a:cxn ang="0">
                    <a:pos x="226" y="66"/>
                  </a:cxn>
                  <a:cxn ang="0">
                    <a:pos x="207" y="35"/>
                  </a:cxn>
                  <a:cxn ang="0">
                    <a:pos x="183" y="13"/>
                  </a:cxn>
                  <a:cxn ang="0">
                    <a:pos x="153" y="2"/>
                  </a:cxn>
                  <a:cxn ang="0">
                    <a:pos x="119" y="0"/>
                  </a:cxn>
                  <a:cxn ang="0">
                    <a:pos x="83" y="7"/>
                  </a:cxn>
                  <a:cxn ang="0">
                    <a:pos x="49" y="27"/>
                  </a:cxn>
                  <a:cxn ang="0">
                    <a:pos x="22" y="56"/>
                  </a:cxn>
                  <a:cxn ang="0">
                    <a:pos x="5" y="90"/>
                  </a:cxn>
                  <a:cxn ang="0">
                    <a:pos x="0" y="125"/>
                  </a:cxn>
                  <a:cxn ang="0">
                    <a:pos x="5" y="161"/>
                  </a:cxn>
                  <a:cxn ang="0">
                    <a:pos x="21" y="193"/>
                  </a:cxn>
                  <a:cxn ang="0">
                    <a:pos x="46" y="218"/>
                  </a:cxn>
                  <a:cxn ang="0">
                    <a:pos x="80" y="235"/>
                  </a:cxn>
                  <a:cxn ang="0">
                    <a:pos x="122" y="240"/>
                  </a:cxn>
                  <a:cxn ang="0">
                    <a:pos x="129" y="235"/>
                  </a:cxn>
                  <a:cxn ang="0">
                    <a:pos x="139" y="225"/>
                  </a:cxn>
                  <a:cxn ang="0">
                    <a:pos x="149" y="213"/>
                  </a:cxn>
                  <a:cxn ang="0">
                    <a:pos x="163" y="199"/>
                  </a:cxn>
                  <a:cxn ang="0">
                    <a:pos x="178" y="184"/>
                  </a:cxn>
                  <a:cxn ang="0">
                    <a:pos x="193" y="171"/>
                  </a:cxn>
                  <a:cxn ang="0">
                    <a:pos x="210" y="159"/>
                  </a:cxn>
                  <a:cxn ang="0">
                    <a:pos x="229" y="149"/>
                  </a:cxn>
                </a:cxnLst>
                <a:rect l="0" t="0" r="r" b="b"/>
                <a:pathLst>
                  <a:path w="232" h="240">
                    <a:moveTo>
                      <a:pt x="229" y="149"/>
                    </a:moveTo>
                    <a:lnTo>
                      <a:pt x="232" y="103"/>
                    </a:lnTo>
                    <a:lnTo>
                      <a:pt x="226" y="66"/>
                    </a:lnTo>
                    <a:lnTo>
                      <a:pt x="207" y="35"/>
                    </a:lnTo>
                    <a:lnTo>
                      <a:pt x="183" y="13"/>
                    </a:lnTo>
                    <a:lnTo>
                      <a:pt x="153" y="2"/>
                    </a:lnTo>
                    <a:lnTo>
                      <a:pt x="119" y="0"/>
                    </a:lnTo>
                    <a:lnTo>
                      <a:pt x="83" y="7"/>
                    </a:lnTo>
                    <a:lnTo>
                      <a:pt x="49" y="27"/>
                    </a:lnTo>
                    <a:lnTo>
                      <a:pt x="22" y="56"/>
                    </a:lnTo>
                    <a:lnTo>
                      <a:pt x="5" y="90"/>
                    </a:lnTo>
                    <a:lnTo>
                      <a:pt x="0" y="125"/>
                    </a:lnTo>
                    <a:lnTo>
                      <a:pt x="5" y="161"/>
                    </a:lnTo>
                    <a:lnTo>
                      <a:pt x="21" y="193"/>
                    </a:lnTo>
                    <a:lnTo>
                      <a:pt x="46" y="218"/>
                    </a:lnTo>
                    <a:lnTo>
                      <a:pt x="80" y="235"/>
                    </a:lnTo>
                    <a:lnTo>
                      <a:pt x="122" y="240"/>
                    </a:lnTo>
                    <a:lnTo>
                      <a:pt x="129" y="235"/>
                    </a:lnTo>
                    <a:lnTo>
                      <a:pt x="139" y="225"/>
                    </a:lnTo>
                    <a:lnTo>
                      <a:pt x="149" y="213"/>
                    </a:lnTo>
                    <a:lnTo>
                      <a:pt x="163" y="199"/>
                    </a:lnTo>
                    <a:lnTo>
                      <a:pt x="178" y="184"/>
                    </a:lnTo>
                    <a:lnTo>
                      <a:pt x="193" y="171"/>
                    </a:lnTo>
                    <a:lnTo>
                      <a:pt x="210" y="159"/>
                    </a:lnTo>
                    <a:lnTo>
                      <a:pt x="229" y="1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288" y="2208"/>
                <a:ext cx="96" cy="77"/>
              </a:xfrm>
              <a:custGeom>
                <a:avLst/>
                <a:gdLst/>
                <a:ahLst/>
                <a:cxnLst>
                  <a:cxn ang="0">
                    <a:pos x="7" y="37"/>
                  </a:cxn>
                  <a:cxn ang="0">
                    <a:pos x="7" y="37"/>
                  </a:cxn>
                  <a:cxn ang="0">
                    <a:pos x="39" y="17"/>
                  </a:cxn>
                  <a:cxn ang="0">
                    <a:pos x="73" y="10"/>
                  </a:cxn>
                  <a:cxn ang="0">
                    <a:pos x="107" y="12"/>
                  </a:cxn>
                  <a:cxn ang="0">
                    <a:pos x="134" y="24"/>
                  </a:cxn>
                  <a:cxn ang="0">
                    <a:pos x="156" y="44"/>
                  </a:cxn>
                  <a:cxn ang="0">
                    <a:pos x="174" y="73"/>
                  </a:cxn>
                  <a:cxn ang="0">
                    <a:pos x="181" y="108"/>
                  </a:cxn>
                  <a:cxn ang="0">
                    <a:pos x="178" y="154"/>
                  </a:cxn>
                  <a:cxn ang="0">
                    <a:pos x="188" y="154"/>
                  </a:cxn>
                  <a:cxn ang="0">
                    <a:pos x="191" y="108"/>
                  </a:cxn>
                  <a:cxn ang="0">
                    <a:pos x="185" y="69"/>
                  </a:cxn>
                  <a:cxn ang="0">
                    <a:pos x="166" y="37"/>
                  </a:cxn>
                  <a:cxn ang="0">
                    <a:pos x="141" y="13"/>
                  </a:cxn>
                  <a:cxn ang="0">
                    <a:pos x="107" y="2"/>
                  </a:cxn>
                  <a:cxn ang="0">
                    <a:pos x="73" y="0"/>
                  </a:cxn>
                  <a:cxn ang="0">
                    <a:pos x="36" y="7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7" y="37"/>
                  </a:cxn>
                </a:cxnLst>
                <a:rect l="0" t="0" r="r" b="b"/>
                <a:pathLst>
                  <a:path w="191" h="154">
                    <a:moveTo>
                      <a:pt x="7" y="37"/>
                    </a:moveTo>
                    <a:lnTo>
                      <a:pt x="7" y="37"/>
                    </a:lnTo>
                    <a:lnTo>
                      <a:pt x="39" y="17"/>
                    </a:lnTo>
                    <a:lnTo>
                      <a:pt x="73" y="10"/>
                    </a:lnTo>
                    <a:lnTo>
                      <a:pt x="107" y="12"/>
                    </a:lnTo>
                    <a:lnTo>
                      <a:pt x="134" y="24"/>
                    </a:lnTo>
                    <a:lnTo>
                      <a:pt x="156" y="44"/>
                    </a:lnTo>
                    <a:lnTo>
                      <a:pt x="174" y="73"/>
                    </a:lnTo>
                    <a:lnTo>
                      <a:pt x="181" y="108"/>
                    </a:lnTo>
                    <a:lnTo>
                      <a:pt x="178" y="154"/>
                    </a:lnTo>
                    <a:lnTo>
                      <a:pt x="188" y="154"/>
                    </a:lnTo>
                    <a:lnTo>
                      <a:pt x="191" y="108"/>
                    </a:lnTo>
                    <a:lnTo>
                      <a:pt x="185" y="69"/>
                    </a:lnTo>
                    <a:lnTo>
                      <a:pt x="166" y="37"/>
                    </a:lnTo>
                    <a:lnTo>
                      <a:pt x="141" y="13"/>
                    </a:lnTo>
                    <a:lnTo>
                      <a:pt x="107" y="2"/>
                    </a:lnTo>
                    <a:lnTo>
                      <a:pt x="73" y="0"/>
                    </a:lnTo>
                    <a:lnTo>
                      <a:pt x="36" y="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7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262" y="2221"/>
                <a:ext cx="67" cy="112"/>
              </a:xfrm>
              <a:custGeom>
                <a:avLst/>
                <a:gdLst/>
                <a:ahLst/>
                <a:cxnLst>
                  <a:cxn ang="0">
                    <a:pos x="127" y="213"/>
                  </a:cxn>
                  <a:cxn ang="0">
                    <a:pos x="128" y="213"/>
                  </a:cxn>
                  <a:cxn ang="0">
                    <a:pos x="88" y="208"/>
                  </a:cxn>
                  <a:cxn ang="0">
                    <a:pos x="55" y="191"/>
                  </a:cxn>
                  <a:cxn ang="0">
                    <a:pos x="32" y="167"/>
                  </a:cxn>
                  <a:cxn ang="0">
                    <a:pos x="17" y="137"/>
                  </a:cxn>
                  <a:cxn ang="0">
                    <a:pos x="13" y="103"/>
                  </a:cxn>
                  <a:cxn ang="0">
                    <a:pos x="17" y="69"/>
                  </a:cxn>
                  <a:cxn ang="0">
                    <a:pos x="33" y="37"/>
                  </a:cxn>
                  <a:cxn ang="0">
                    <a:pos x="59" y="10"/>
                  </a:cxn>
                  <a:cxn ang="0">
                    <a:pos x="52" y="0"/>
                  </a:cxn>
                  <a:cxn ang="0">
                    <a:pos x="23" y="30"/>
                  </a:cxn>
                  <a:cxn ang="0">
                    <a:pos x="6" y="66"/>
                  </a:cxn>
                  <a:cxn ang="0">
                    <a:pos x="0" y="103"/>
                  </a:cxn>
                  <a:cxn ang="0">
                    <a:pos x="6" y="140"/>
                  </a:cxn>
                  <a:cxn ang="0">
                    <a:pos x="22" y="174"/>
                  </a:cxn>
                  <a:cxn ang="0">
                    <a:pos x="49" y="201"/>
                  </a:cxn>
                  <a:cxn ang="0">
                    <a:pos x="84" y="218"/>
                  </a:cxn>
                  <a:cxn ang="0">
                    <a:pos x="128" y="223"/>
                  </a:cxn>
                  <a:cxn ang="0">
                    <a:pos x="130" y="223"/>
                  </a:cxn>
                  <a:cxn ang="0">
                    <a:pos x="128" y="223"/>
                  </a:cxn>
                  <a:cxn ang="0">
                    <a:pos x="132" y="221"/>
                  </a:cxn>
                  <a:cxn ang="0">
                    <a:pos x="133" y="218"/>
                  </a:cxn>
                  <a:cxn ang="0">
                    <a:pos x="132" y="215"/>
                  </a:cxn>
                  <a:cxn ang="0">
                    <a:pos x="128" y="213"/>
                  </a:cxn>
                  <a:cxn ang="0">
                    <a:pos x="127" y="213"/>
                  </a:cxn>
                </a:cxnLst>
                <a:rect l="0" t="0" r="r" b="b"/>
                <a:pathLst>
                  <a:path w="133" h="223">
                    <a:moveTo>
                      <a:pt x="127" y="213"/>
                    </a:moveTo>
                    <a:lnTo>
                      <a:pt x="128" y="213"/>
                    </a:lnTo>
                    <a:lnTo>
                      <a:pt x="88" y="208"/>
                    </a:lnTo>
                    <a:lnTo>
                      <a:pt x="55" y="191"/>
                    </a:lnTo>
                    <a:lnTo>
                      <a:pt x="32" y="167"/>
                    </a:lnTo>
                    <a:lnTo>
                      <a:pt x="17" y="137"/>
                    </a:lnTo>
                    <a:lnTo>
                      <a:pt x="13" y="103"/>
                    </a:lnTo>
                    <a:lnTo>
                      <a:pt x="17" y="69"/>
                    </a:lnTo>
                    <a:lnTo>
                      <a:pt x="33" y="37"/>
                    </a:lnTo>
                    <a:lnTo>
                      <a:pt x="59" y="10"/>
                    </a:lnTo>
                    <a:lnTo>
                      <a:pt x="52" y="0"/>
                    </a:lnTo>
                    <a:lnTo>
                      <a:pt x="23" y="30"/>
                    </a:lnTo>
                    <a:lnTo>
                      <a:pt x="6" y="66"/>
                    </a:lnTo>
                    <a:lnTo>
                      <a:pt x="0" y="103"/>
                    </a:lnTo>
                    <a:lnTo>
                      <a:pt x="6" y="140"/>
                    </a:lnTo>
                    <a:lnTo>
                      <a:pt x="22" y="174"/>
                    </a:lnTo>
                    <a:lnTo>
                      <a:pt x="49" y="201"/>
                    </a:lnTo>
                    <a:lnTo>
                      <a:pt x="84" y="218"/>
                    </a:lnTo>
                    <a:lnTo>
                      <a:pt x="128" y="223"/>
                    </a:lnTo>
                    <a:lnTo>
                      <a:pt x="130" y="223"/>
                    </a:lnTo>
                    <a:lnTo>
                      <a:pt x="128" y="223"/>
                    </a:lnTo>
                    <a:lnTo>
                      <a:pt x="132" y="221"/>
                    </a:lnTo>
                    <a:lnTo>
                      <a:pt x="133" y="218"/>
                    </a:lnTo>
                    <a:lnTo>
                      <a:pt x="132" y="215"/>
                    </a:lnTo>
                    <a:lnTo>
                      <a:pt x="128" y="213"/>
                    </a:lnTo>
                    <a:lnTo>
                      <a:pt x="127" y="2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325" y="2282"/>
                <a:ext cx="57" cy="51"/>
              </a:xfrm>
              <a:custGeom>
                <a:avLst/>
                <a:gdLst/>
                <a:ahLst/>
                <a:cxnLst>
                  <a:cxn ang="0">
                    <a:pos x="103" y="5"/>
                  </a:cxn>
                  <a:cxn ang="0">
                    <a:pos x="106" y="0"/>
                  </a:cxn>
                  <a:cxn ang="0">
                    <a:pos x="86" y="10"/>
                  </a:cxn>
                  <a:cxn ang="0">
                    <a:pos x="69" y="22"/>
                  </a:cxn>
                  <a:cxn ang="0">
                    <a:pos x="54" y="37"/>
                  </a:cxn>
                  <a:cxn ang="0">
                    <a:pos x="38" y="52"/>
                  </a:cxn>
                  <a:cxn ang="0">
                    <a:pos x="25" y="66"/>
                  </a:cxn>
                  <a:cxn ang="0">
                    <a:pos x="15" y="77"/>
                  </a:cxn>
                  <a:cxn ang="0">
                    <a:pos x="5" y="88"/>
                  </a:cxn>
                  <a:cxn ang="0">
                    <a:pos x="0" y="91"/>
                  </a:cxn>
                  <a:cxn ang="0">
                    <a:pos x="3" y="101"/>
                  </a:cxn>
                  <a:cxn ang="0">
                    <a:pos x="11" y="94"/>
                  </a:cxn>
                  <a:cxn ang="0">
                    <a:pos x="22" y="84"/>
                  </a:cxn>
                  <a:cxn ang="0">
                    <a:pos x="32" y="72"/>
                  </a:cxn>
                  <a:cxn ang="0">
                    <a:pos x="45" y="59"/>
                  </a:cxn>
                  <a:cxn ang="0">
                    <a:pos x="60" y="44"/>
                  </a:cxn>
                  <a:cxn ang="0">
                    <a:pos x="76" y="32"/>
                  </a:cxn>
                  <a:cxn ang="0">
                    <a:pos x="93" y="20"/>
                  </a:cxn>
                  <a:cxn ang="0">
                    <a:pos x="110" y="10"/>
                  </a:cxn>
                  <a:cxn ang="0">
                    <a:pos x="113" y="5"/>
                  </a:cxn>
                  <a:cxn ang="0">
                    <a:pos x="110" y="10"/>
                  </a:cxn>
                  <a:cxn ang="0">
                    <a:pos x="113" y="6"/>
                  </a:cxn>
                  <a:cxn ang="0">
                    <a:pos x="113" y="3"/>
                  </a:cxn>
                  <a:cxn ang="0">
                    <a:pos x="111" y="0"/>
                  </a:cxn>
                  <a:cxn ang="0">
                    <a:pos x="106" y="0"/>
                  </a:cxn>
                  <a:cxn ang="0">
                    <a:pos x="103" y="5"/>
                  </a:cxn>
                </a:cxnLst>
                <a:rect l="0" t="0" r="r" b="b"/>
                <a:pathLst>
                  <a:path w="113" h="101">
                    <a:moveTo>
                      <a:pt x="103" y="5"/>
                    </a:moveTo>
                    <a:lnTo>
                      <a:pt x="106" y="0"/>
                    </a:lnTo>
                    <a:lnTo>
                      <a:pt x="86" y="10"/>
                    </a:lnTo>
                    <a:lnTo>
                      <a:pt x="69" y="22"/>
                    </a:lnTo>
                    <a:lnTo>
                      <a:pt x="54" y="37"/>
                    </a:lnTo>
                    <a:lnTo>
                      <a:pt x="38" y="52"/>
                    </a:lnTo>
                    <a:lnTo>
                      <a:pt x="25" y="66"/>
                    </a:lnTo>
                    <a:lnTo>
                      <a:pt x="15" y="77"/>
                    </a:lnTo>
                    <a:lnTo>
                      <a:pt x="5" y="88"/>
                    </a:lnTo>
                    <a:lnTo>
                      <a:pt x="0" y="91"/>
                    </a:lnTo>
                    <a:lnTo>
                      <a:pt x="3" y="101"/>
                    </a:lnTo>
                    <a:lnTo>
                      <a:pt x="11" y="94"/>
                    </a:lnTo>
                    <a:lnTo>
                      <a:pt x="22" y="84"/>
                    </a:lnTo>
                    <a:lnTo>
                      <a:pt x="32" y="72"/>
                    </a:lnTo>
                    <a:lnTo>
                      <a:pt x="45" y="59"/>
                    </a:lnTo>
                    <a:lnTo>
                      <a:pt x="60" y="44"/>
                    </a:lnTo>
                    <a:lnTo>
                      <a:pt x="76" y="32"/>
                    </a:lnTo>
                    <a:lnTo>
                      <a:pt x="93" y="20"/>
                    </a:lnTo>
                    <a:lnTo>
                      <a:pt x="110" y="10"/>
                    </a:lnTo>
                    <a:lnTo>
                      <a:pt x="113" y="5"/>
                    </a:lnTo>
                    <a:lnTo>
                      <a:pt x="110" y="10"/>
                    </a:lnTo>
                    <a:lnTo>
                      <a:pt x="113" y="6"/>
                    </a:lnTo>
                    <a:lnTo>
                      <a:pt x="113" y="3"/>
                    </a:lnTo>
                    <a:lnTo>
                      <a:pt x="111" y="0"/>
                    </a:lnTo>
                    <a:lnTo>
                      <a:pt x="106" y="0"/>
                    </a:lnTo>
                    <a:lnTo>
                      <a:pt x="103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2445" y="2172"/>
                <a:ext cx="121" cy="120"/>
              </a:xfrm>
              <a:custGeom>
                <a:avLst/>
                <a:gdLst/>
                <a:ahLst/>
                <a:cxnLst>
                  <a:cxn ang="0">
                    <a:pos x="10" y="191"/>
                  </a:cxn>
                  <a:cxn ang="0">
                    <a:pos x="0" y="152"/>
                  </a:cxn>
                  <a:cxn ang="0">
                    <a:pos x="2" y="112"/>
                  </a:cxn>
                  <a:cxn ang="0">
                    <a:pos x="12" y="73"/>
                  </a:cxn>
                  <a:cxn ang="0">
                    <a:pos x="32" y="39"/>
                  </a:cxn>
                  <a:cxn ang="0">
                    <a:pos x="59" y="14"/>
                  </a:cxn>
                  <a:cxn ang="0">
                    <a:pos x="96" y="0"/>
                  </a:cxn>
                  <a:cxn ang="0">
                    <a:pos x="139" y="2"/>
                  </a:cxn>
                  <a:cxn ang="0">
                    <a:pos x="188" y="22"/>
                  </a:cxn>
                  <a:cxn ang="0">
                    <a:pos x="222" y="49"/>
                  </a:cxn>
                  <a:cxn ang="0">
                    <a:pos x="237" y="83"/>
                  </a:cxn>
                  <a:cxn ang="0">
                    <a:pos x="240" y="117"/>
                  </a:cxn>
                  <a:cxn ang="0">
                    <a:pos x="232" y="151"/>
                  </a:cxn>
                  <a:cxn ang="0">
                    <a:pos x="215" y="183"/>
                  </a:cxn>
                  <a:cxn ang="0">
                    <a:pos x="193" y="210"/>
                  </a:cxn>
                  <a:cxn ang="0">
                    <a:pos x="167" y="230"/>
                  </a:cxn>
                  <a:cxn ang="0">
                    <a:pos x="144" y="240"/>
                  </a:cxn>
                  <a:cxn ang="0">
                    <a:pos x="137" y="230"/>
                  </a:cxn>
                  <a:cxn ang="0">
                    <a:pos x="125" y="220"/>
                  </a:cxn>
                  <a:cxn ang="0">
                    <a:pos x="107" y="211"/>
                  </a:cxn>
                  <a:cxn ang="0">
                    <a:pos x="86" y="205"/>
                  </a:cxn>
                  <a:cxn ang="0">
                    <a:pos x="64" y="198"/>
                  </a:cxn>
                  <a:cxn ang="0">
                    <a:pos x="42" y="193"/>
                  </a:cxn>
                  <a:cxn ang="0">
                    <a:pos x="24" y="191"/>
                  </a:cxn>
                  <a:cxn ang="0">
                    <a:pos x="10" y="191"/>
                  </a:cxn>
                </a:cxnLst>
                <a:rect l="0" t="0" r="r" b="b"/>
                <a:pathLst>
                  <a:path w="240" h="240">
                    <a:moveTo>
                      <a:pt x="10" y="191"/>
                    </a:moveTo>
                    <a:lnTo>
                      <a:pt x="0" y="152"/>
                    </a:lnTo>
                    <a:lnTo>
                      <a:pt x="2" y="112"/>
                    </a:lnTo>
                    <a:lnTo>
                      <a:pt x="12" y="73"/>
                    </a:lnTo>
                    <a:lnTo>
                      <a:pt x="32" y="39"/>
                    </a:lnTo>
                    <a:lnTo>
                      <a:pt x="59" y="14"/>
                    </a:lnTo>
                    <a:lnTo>
                      <a:pt x="96" y="0"/>
                    </a:lnTo>
                    <a:lnTo>
                      <a:pt x="139" y="2"/>
                    </a:lnTo>
                    <a:lnTo>
                      <a:pt x="188" y="22"/>
                    </a:lnTo>
                    <a:lnTo>
                      <a:pt x="222" y="49"/>
                    </a:lnTo>
                    <a:lnTo>
                      <a:pt x="237" y="83"/>
                    </a:lnTo>
                    <a:lnTo>
                      <a:pt x="240" y="117"/>
                    </a:lnTo>
                    <a:lnTo>
                      <a:pt x="232" y="151"/>
                    </a:lnTo>
                    <a:lnTo>
                      <a:pt x="215" y="183"/>
                    </a:lnTo>
                    <a:lnTo>
                      <a:pt x="193" y="210"/>
                    </a:lnTo>
                    <a:lnTo>
                      <a:pt x="167" y="230"/>
                    </a:lnTo>
                    <a:lnTo>
                      <a:pt x="144" y="240"/>
                    </a:lnTo>
                    <a:lnTo>
                      <a:pt x="137" y="230"/>
                    </a:lnTo>
                    <a:lnTo>
                      <a:pt x="125" y="220"/>
                    </a:lnTo>
                    <a:lnTo>
                      <a:pt x="107" y="211"/>
                    </a:lnTo>
                    <a:lnTo>
                      <a:pt x="86" y="205"/>
                    </a:lnTo>
                    <a:lnTo>
                      <a:pt x="64" y="198"/>
                    </a:lnTo>
                    <a:lnTo>
                      <a:pt x="42" y="193"/>
                    </a:lnTo>
                    <a:lnTo>
                      <a:pt x="24" y="191"/>
                    </a:lnTo>
                    <a:lnTo>
                      <a:pt x="10" y="19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2443" y="2169"/>
                <a:ext cx="98" cy="99"/>
              </a:xfrm>
              <a:custGeom>
                <a:avLst/>
                <a:gdLst/>
                <a:ahLst/>
                <a:cxnLst>
                  <a:cxn ang="0">
                    <a:pos x="196" y="22"/>
                  </a:cxn>
                  <a:cxn ang="0">
                    <a:pos x="196" y="22"/>
                  </a:cxn>
                  <a:cxn ang="0">
                    <a:pos x="144" y="2"/>
                  </a:cxn>
                  <a:cxn ang="0">
                    <a:pos x="101" y="0"/>
                  </a:cxn>
                  <a:cxn ang="0">
                    <a:pos x="61" y="14"/>
                  </a:cxn>
                  <a:cxn ang="0">
                    <a:pos x="32" y="41"/>
                  </a:cxn>
                  <a:cxn ang="0">
                    <a:pos x="12" y="76"/>
                  </a:cxn>
                  <a:cxn ang="0">
                    <a:pos x="2" y="117"/>
                  </a:cxn>
                  <a:cxn ang="0">
                    <a:pos x="0" y="157"/>
                  </a:cxn>
                  <a:cxn ang="0">
                    <a:pos x="10" y="198"/>
                  </a:cxn>
                  <a:cxn ang="0">
                    <a:pos x="20" y="195"/>
                  </a:cxn>
                  <a:cxn ang="0">
                    <a:pos x="10" y="157"/>
                  </a:cxn>
                  <a:cxn ang="0">
                    <a:pos x="12" y="117"/>
                  </a:cxn>
                  <a:cxn ang="0">
                    <a:pos x="22" y="80"/>
                  </a:cxn>
                  <a:cxn ang="0">
                    <a:pos x="42" y="47"/>
                  </a:cxn>
                  <a:cxn ang="0">
                    <a:pos x="68" y="24"/>
                  </a:cxn>
                  <a:cxn ang="0">
                    <a:pos x="101" y="10"/>
                  </a:cxn>
                  <a:cxn ang="0">
                    <a:pos x="144" y="12"/>
                  </a:cxn>
                  <a:cxn ang="0">
                    <a:pos x="189" y="32"/>
                  </a:cxn>
                  <a:cxn ang="0">
                    <a:pos x="189" y="32"/>
                  </a:cxn>
                  <a:cxn ang="0">
                    <a:pos x="196" y="22"/>
                  </a:cxn>
                </a:cxnLst>
                <a:rect l="0" t="0" r="r" b="b"/>
                <a:pathLst>
                  <a:path w="196" h="198">
                    <a:moveTo>
                      <a:pt x="196" y="22"/>
                    </a:moveTo>
                    <a:lnTo>
                      <a:pt x="196" y="22"/>
                    </a:lnTo>
                    <a:lnTo>
                      <a:pt x="144" y="2"/>
                    </a:lnTo>
                    <a:lnTo>
                      <a:pt x="101" y="0"/>
                    </a:lnTo>
                    <a:lnTo>
                      <a:pt x="61" y="14"/>
                    </a:lnTo>
                    <a:lnTo>
                      <a:pt x="32" y="41"/>
                    </a:lnTo>
                    <a:lnTo>
                      <a:pt x="12" y="76"/>
                    </a:lnTo>
                    <a:lnTo>
                      <a:pt x="2" y="117"/>
                    </a:lnTo>
                    <a:lnTo>
                      <a:pt x="0" y="157"/>
                    </a:lnTo>
                    <a:lnTo>
                      <a:pt x="10" y="198"/>
                    </a:lnTo>
                    <a:lnTo>
                      <a:pt x="20" y="195"/>
                    </a:lnTo>
                    <a:lnTo>
                      <a:pt x="10" y="157"/>
                    </a:lnTo>
                    <a:lnTo>
                      <a:pt x="12" y="117"/>
                    </a:lnTo>
                    <a:lnTo>
                      <a:pt x="22" y="80"/>
                    </a:lnTo>
                    <a:lnTo>
                      <a:pt x="42" y="47"/>
                    </a:lnTo>
                    <a:lnTo>
                      <a:pt x="68" y="24"/>
                    </a:lnTo>
                    <a:lnTo>
                      <a:pt x="101" y="10"/>
                    </a:lnTo>
                    <a:lnTo>
                      <a:pt x="144" y="12"/>
                    </a:lnTo>
                    <a:lnTo>
                      <a:pt x="189" y="32"/>
                    </a:lnTo>
                    <a:lnTo>
                      <a:pt x="189" y="32"/>
                    </a:lnTo>
                    <a:lnTo>
                      <a:pt x="196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515" y="2180"/>
                <a:ext cx="53" cy="114"/>
              </a:xfrm>
              <a:custGeom>
                <a:avLst/>
                <a:gdLst/>
                <a:ahLst/>
                <a:cxnLst>
                  <a:cxn ang="0">
                    <a:pos x="0" y="223"/>
                  </a:cxn>
                  <a:cxn ang="0">
                    <a:pos x="5" y="228"/>
                  </a:cxn>
                  <a:cxn ang="0">
                    <a:pos x="32" y="218"/>
                  </a:cxn>
                  <a:cxn ang="0">
                    <a:pos x="57" y="196"/>
                  </a:cxn>
                  <a:cxn ang="0">
                    <a:pos x="81" y="169"/>
                  </a:cxn>
                  <a:cxn ang="0">
                    <a:pos x="98" y="135"/>
                  </a:cxn>
                  <a:cxn ang="0">
                    <a:pos x="106" y="100"/>
                  </a:cxn>
                  <a:cxn ang="0">
                    <a:pos x="103" y="64"/>
                  </a:cxn>
                  <a:cxn ang="0">
                    <a:pos x="88" y="29"/>
                  </a:cxn>
                  <a:cxn ang="0">
                    <a:pos x="52" y="0"/>
                  </a:cxn>
                  <a:cxn ang="0">
                    <a:pos x="45" y="10"/>
                  </a:cxn>
                  <a:cxn ang="0">
                    <a:pos x="78" y="36"/>
                  </a:cxn>
                  <a:cxn ang="0">
                    <a:pos x="93" y="68"/>
                  </a:cxn>
                  <a:cxn ang="0">
                    <a:pos x="96" y="100"/>
                  </a:cxn>
                  <a:cxn ang="0">
                    <a:pos x="88" y="132"/>
                  </a:cxn>
                  <a:cxn ang="0">
                    <a:pos x="71" y="162"/>
                  </a:cxn>
                  <a:cxn ang="0">
                    <a:pos x="51" y="189"/>
                  </a:cxn>
                  <a:cxn ang="0">
                    <a:pos x="25" y="208"/>
                  </a:cxn>
                  <a:cxn ang="0">
                    <a:pos x="5" y="218"/>
                  </a:cxn>
                  <a:cxn ang="0">
                    <a:pos x="10" y="223"/>
                  </a:cxn>
                  <a:cxn ang="0">
                    <a:pos x="5" y="218"/>
                  </a:cxn>
                  <a:cxn ang="0">
                    <a:pos x="1" y="220"/>
                  </a:cxn>
                  <a:cxn ang="0">
                    <a:pos x="0" y="223"/>
                  </a:cxn>
                  <a:cxn ang="0">
                    <a:pos x="1" y="227"/>
                  </a:cxn>
                  <a:cxn ang="0">
                    <a:pos x="5" y="228"/>
                  </a:cxn>
                  <a:cxn ang="0">
                    <a:pos x="0" y="223"/>
                  </a:cxn>
                </a:cxnLst>
                <a:rect l="0" t="0" r="r" b="b"/>
                <a:pathLst>
                  <a:path w="106" h="228">
                    <a:moveTo>
                      <a:pt x="0" y="223"/>
                    </a:moveTo>
                    <a:lnTo>
                      <a:pt x="5" y="228"/>
                    </a:lnTo>
                    <a:lnTo>
                      <a:pt x="32" y="218"/>
                    </a:lnTo>
                    <a:lnTo>
                      <a:pt x="57" y="196"/>
                    </a:lnTo>
                    <a:lnTo>
                      <a:pt x="81" y="169"/>
                    </a:lnTo>
                    <a:lnTo>
                      <a:pt x="98" y="135"/>
                    </a:lnTo>
                    <a:lnTo>
                      <a:pt x="106" y="100"/>
                    </a:lnTo>
                    <a:lnTo>
                      <a:pt x="103" y="64"/>
                    </a:lnTo>
                    <a:lnTo>
                      <a:pt x="88" y="29"/>
                    </a:lnTo>
                    <a:lnTo>
                      <a:pt x="52" y="0"/>
                    </a:lnTo>
                    <a:lnTo>
                      <a:pt x="45" y="10"/>
                    </a:lnTo>
                    <a:lnTo>
                      <a:pt x="78" y="36"/>
                    </a:lnTo>
                    <a:lnTo>
                      <a:pt x="93" y="68"/>
                    </a:lnTo>
                    <a:lnTo>
                      <a:pt x="96" y="100"/>
                    </a:lnTo>
                    <a:lnTo>
                      <a:pt x="88" y="132"/>
                    </a:lnTo>
                    <a:lnTo>
                      <a:pt x="71" y="162"/>
                    </a:lnTo>
                    <a:lnTo>
                      <a:pt x="51" y="189"/>
                    </a:lnTo>
                    <a:lnTo>
                      <a:pt x="25" y="208"/>
                    </a:lnTo>
                    <a:lnTo>
                      <a:pt x="5" y="218"/>
                    </a:lnTo>
                    <a:lnTo>
                      <a:pt x="10" y="223"/>
                    </a:lnTo>
                    <a:lnTo>
                      <a:pt x="5" y="218"/>
                    </a:lnTo>
                    <a:lnTo>
                      <a:pt x="1" y="220"/>
                    </a:lnTo>
                    <a:lnTo>
                      <a:pt x="0" y="223"/>
                    </a:lnTo>
                    <a:lnTo>
                      <a:pt x="1" y="227"/>
                    </a:lnTo>
                    <a:lnTo>
                      <a:pt x="5" y="228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448" y="2264"/>
                <a:ext cx="72" cy="2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" y="12"/>
                  </a:cxn>
                  <a:cxn ang="0">
                    <a:pos x="19" y="14"/>
                  </a:cxn>
                  <a:cxn ang="0">
                    <a:pos x="37" y="14"/>
                  </a:cxn>
                  <a:cxn ang="0">
                    <a:pos x="58" y="19"/>
                  </a:cxn>
                  <a:cxn ang="0">
                    <a:pos x="80" y="26"/>
                  </a:cxn>
                  <a:cxn ang="0">
                    <a:pos x="100" y="33"/>
                  </a:cxn>
                  <a:cxn ang="0">
                    <a:pos x="117" y="41"/>
                  </a:cxn>
                  <a:cxn ang="0">
                    <a:pos x="129" y="49"/>
                  </a:cxn>
                  <a:cxn ang="0">
                    <a:pos x="134" y="56"/>
                  </a:cxn>
                  <a:cxn ang="0">
                    <a:pos x="144" y="56"/>
                  </a:cxn>
                  <a:cxn ang="0">
                    <a:pos x="135" y="43"/>
                  </a:cxn>
                  <a:cxn ang="0">
                    <a:pos x="124" y="31"/>
                  </a:cxn>
                  <a:cxn ang="0">
                    <a:pos x="103" y="22"/>
                  </a:cxn>
                  <a:cxn ang="0">
                    <a:pos x="83" y="16"/>
                  </a:cxn>
                  <a:cxn ang="0">
                    <a:pos x="61" y="9"/>
                  </a:cxn>
                  <a:cxn ang="0">
                    <a:pos x="37" y="4"/>
                  </a:cxn>
                  <a:cxn ang="0">
                    <a:pos x="19" y="0"/>
                  </a:cxn>
                  <a:cxn ang="0">
                    <a:pos x="5" y="2"/>
                  </a:cxn>
                  <a:cxn ang="0">
                    <a:pos x="10" y="6"/>
                  </a:cxn>
                  <a:cxn ang="0">
                    <a:pos x="5" y="2"/>
                  </a:cxn>
                  <a:cxn ang="0">
                    <a:pos x="2" y="4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2"/>
                  </a:cxn>
                  <a:cxn ang="0">
                    <a:pos x="0" y="9"/>
                  </a:cxn>
                </a:cxnLst>
                <a:rect l="0" t="0" r="r" b="b"/>
                <a:pathLst>
                  <a:path w="144" h="56">
                    <a:moveTo>
                      <a:pt x="0" y="9"/>
                    </a:moveTo>
                    <a:lnTo>
                      <a:pt x="5" y="12"/>
                    </a:lnTo>
                    <a:lnTo>
                      <a:pt x="19" y="14"/>
                    </a:lnTo>
                    <a:lnTo>
                      <a:pt x="37" y="14"/>
                    </a:lnTo>
                    <a:lnTo>
                      <a:pt x="58" y="19"/>
                    </a:lnTo>
                    <a:lnTo>
                      <a:pt x="80" y="26"/>
                    </a:lnTo>
                    <a:lnTo>
                      <a:pt x="100" y="33"/>
                    </a:lnTo>
                    <a:lnTo>
                      <a:pt x="117" y="41"/>
                    </a:lnTo>
                    <a:lnTo>
                      <a:pt x="129" y="49"/>
                    </a:lnTo>
                    <a:lnTo>
                      <a:pt x="134" y="56"/>
                    </a:lnTo>
                    <a:lnTo>
                      <a:pt x="144" y="56"/>
                    </a:lnTo>
                    <a:lnTo>
                      <a:pt x="135" y="43"/>
                    </a:lnTo>
                    <a:lnTo>
                      <a:pt x="124" y="31"/>
                    </a:lnTo>
                    <a:lnTo>
                      <a:pt x="103" y="22"/>
                    </a:lnTo>
                    <a:lnTo>
                      <a:pt x="83" y="16"/>
                    </a:lnTo>
                    <a:lnTo>
                      <a:pt x="61" y="9"/>
                    </a:lnTo>
                    <a:lnTo>
                      <a:pt x="37" y="4"/>
                    </a:lnTo>
                    <a:lnTo>
                      <a:pt x="19" y="0"/>
                    </a:lnTo>
                    <a:lnTo>
                      <a:pt x="5" y="2"/>
                    </a:lnTo>
                    <a:lnTo>
                      <a:pt x="10" y="6"/>
                    </a:lnTo>
                    <a:lnTo>
                      <a:pt x="5" y="2"/>
                    </a:lnTo>
                    <a:lnTo>
                      <a:pt x="2" y="4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2322" y="2261"/>
                <a:ext cx="29" cy="33"/>
              </a:xfrm>
              <a:custGeom>
                <a:avLst/>
                <a:gdLst/>
                <a:ahLst/>
                <a:cxnLst>
                  <a:cxn ang="0">
                    <a:pos x="8" y="4"/>
                  </a:cxn>
                  <a:cxn ang="0">
                    <a:pos x="1" y="12"/>
                  </a:cxn>
                  <a:cxn ang="0">
                    <a:pos x="0" y="22"/>
                  </a:cxn>
                  <a:cxn ang="0">
                    <a:pos x="1" y="34"/>
                  </a:cxn>
                  <a:cxn ang="0">
                    <a:pos x="7" y="46"/>
                  </a:cxn>
                  <a:cxn ang="0">
                    <a:pos x="15" y="56"/>
                  </a:cxn>
                  <a:cxn ang="0">
                    <a:pos x="23" y="63"/>
                  </a:cxn>
                  <a:cxn ang="0">
                    <a:pos x="35" y="66"/>
                  </a:cxn>
                  <a:cxn ang="0">
                    <a:pos x="45" y="63"/>
                  </a:cxn>
                  <a:cxn ang="0">
                    <a:pos x="54" y="54"/>
                  </a:cxn>
                  <a:cxn ang="0">
                    <a:pos x="57" y="43"/>
                  </a:cxn>
                  <a:cxn ang="0">
                    <a:pos x="56" y="31"/>
                  </a:cxn>
                  <a:cxn ang="0">
                    <a:pos x="51" y="19"/>
                  </a:cxn>
                  <a:cxn ang="0">
                    <a:pos x="42" y="9"/>
                  </a:cxn>
                  <a:cxn ang="0">
                    <a:pos x="32" y="2"/>
                  </a:cxn>
                  <a:cxn ang="0">
                    <a:pos x="20" y="0"/>
                  </a:cxn>
                  <a:cxn ang="0">
                    <a:pos x="8" y="4"/>
                  </a:cxn>
                </a:cxnLst>
                <a:rect l="0" t="0" r="r" b="b"/>
                <a:pathLst>
                  <a:path w="57" h="66">
                    <a:moveTo>
                      <a:pt x="8" y="4"/>
                    </a:moveTo>
                    <a:lnTo>
                      <a:pt x="1" y="12"/>
                    </a:lnTo>
                    <a:lnTo>
                      <a:pt x="0" y="22"/>
                    </a:lnTo>
                    <a:lnTo>
                      <a:pt x="1" y="34"/>
                    </a:lnTo>
                    <a:lnTo>
                      <a:pt x="7" y="46"/>
                    </a:lnTo>
                    <a:lnTo>
                      <a:pt x="15" y="56"/>
                    </a:lnTo>
                    <a:lnTo>
                      <a:pt x="23" y="63"/>
                    </a:lnTo>
                    <a:lnTo>
                      <a:pt x="35" y="66"/>
                    </a:lnTo>
                    <a:lnTo>
                      <a:pt x="45" y="63"/>
                    </a:lnTo>
                    <a:lnTo>
                      <a:pt x="54" y="54"/>
                    </a:lnTo>
                    <a:lnTo>
                      <a:pt x="57" y="43"/>
                    </a:lnTo>
                    <a:lnTo>
                      <a:pt x="56" y="31"/>
                    </a:lnTo>
                    <a:lnTo>
                      <a:pt x="51" y="19"/>
                    </a:lnTo>
                    <a:lnTo>
                      <a:pt x="42" y="9"/>
                    </a:lnTo>
                    <a:lnTo>
                      <a:pt x="32" y="2"/>
                    </a:lnTo>
                    <a:lnTo>
                      <a:pt x="20" y="0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734C2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319" y="2260"/>
                <a:ext cx="27" cy="38"/>
              </a:xfrm>
              <a:custGeom>
                <a:avLst/>
                <a:gdLst/>
                <a:ahLst/>
                <a:cxnLst>
                  <a:cxn ang="0">
                    <a:pos x="49" y="59"/>
                  </a:cxn>
                  <a:cxn ang="0">
                    <a:pos x="49" y="59"/>
                  </a:cxn>
                  <a:cxn ang="0">
                    <a:pos x="42" y="61"/>
                  </a:cxn>
                  <a:cxn ang="0">
                    <a:pos x="32" y="59"/>
                  </a:cxn>
                  <a:cxn ang="0">
                    <a:pos x="25" y="54"/>
                  </a:cxn>
                  <a:cxn ang="0">
                    <a:pos x="19" y="44"/>
                  </a:cxn>
                  <a:cxn ang="0">
                    <a:pos x="14" y="33"/>
                  </a:cxn>
                  <a:cxn ang="0">
                    <a:pos x="14" y="23"/>
                  </a:cxn>
                  <a:cxn ang="0">
                    <a:pos x="14" y="15"/>
                  </a:cxn>
                  <a:cxn ang="0">
                    <a:pos x="19" y="10"/>
                  </a:cxn>
                  <a:cxn ang="0">
                    <a:pos x="12" y="0"/>
                  </a:cxn>
                  <a:cxn ang="0">
                    <a:pos x="3" y="12"/>
                  </a:cxn>
                  <a:cxn ang="0">
                    <a:pos x="0" y="23"/>
                  </a:cxn>
                  <a:cxn ang="0">
                    <a:pos x="3" y="37"/>
                  </a:cxn>
                  <a:cxn ang="0">
                    <a:pos x="8" y="50"/>
                  </a:cxn>
                  <a:cxn ang="0">
                    <a:pos x="19" y="61"/>
                  </a:cxn>
                  <a:cxn ang="0">
                    <a:pos x="29" y="69"/>
                  </a:cxn>
                  <a:cxn ang="0">
                    <a:pos x="42" y="74"/>
                  </a:cxn>
                  <a:cxn ang="0">
                    <a:pos x="56" y="69"/>
                  </a:cxn>
                  <a:cxn ang="0">
                    <a:pos x="56" y="69"/>
                  </a:cxn>
                  <a:cxn ang="0">
                    <a:pos x="49" y="59"/>
                  </a:cxn>
                </a:cxnLst>
                <a:rect l="0" t="0" r="r" b="b"/>
                <a:pathLst>
                  <a:path w="56" h="74">
                    <a:moveTo>
                      <a:pt x="49" y="59"/>
                    </a:moveTo>
                    <a:lnTo>
                      <a:pt x="49" y="59"/>
                    </a:lnTo>
                    <a:lnTo>
                      <a:pt x="42" y="61"/>
                    </a:lnTo>
                    <a:lnTo>
                      <a:pt x="32" y="59"/>
                    </a:lnTo>
                    <a:lnTo>
                      <a:pt x="25" y="54"/>
                    </a:lnTo>
                    <a:lnTo>
                      <a:pt x="19" y="44"/>
                    </a:lnTo>
                    <a:lnTo>
                      <a:pt x="14" y="33"/>
                    </a:lnTo>
                    <a:lnTo>
                      <a:pt x="14" y="23"/>
                    </a:lnTo>
                    <a:lnTo>
                      <a:pt x="14" y="15"/>
                    </a:lnTo>
                    <a:lnTo>
                      <a:pt x="19" y="10"/>
                    </a:lnTo>
                    <a:lnTo>
                      <a:pt x="12" y="0"/>
                    </a:lnTo>
                    <a:lnTo>
                      <a:pt x="3" y="12"/>
                    </a:lnTo>
                    <a:lnTo>
                      <a:pt x="0" y="23"/>
                    </a:lnTo>
                    <a:lnTo>
                      <a:pt x="3" y="37"/>
                    </a:lnTo>
                    <a:lnTo>
                      <a:pt x="8" y="50"/>
                    </a:lnTo>
                    <a:lnTo>
                      <a:pt x="19" y="61"/>
                    </a:lnTo>
                    <a:lnTo>
                      <a:pt x="29" y="69"/>
                    </a:lnTo>
                    <a:lnTo>
                      <a:pt x="42" y="74"/>
                    </a:lnTo>
                    <a:lnTo>
                      <a:pt x="56" y="69"/>
                    </a:lnTo>
                    <a:lnTo>
                      <a:pt x="56" y="69"/>
                    </a:lnTo>
                    <a:lnTo>
                      <a:pt x="49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324" y="2259"/>
                <a:ext cx="29" cy="36"/>
              </a:xfrm>
              <a:custGeom>
                <a:avLst/>
                <a:gdLst/>
                <a:ahLst/>
                <a:cxnLst>
                  <a:cxn ang="0">
                    <a:pos x="7" y="14"/>
                  </a:cxn>
                  <a:cxn ang="0">
                    <a:pos x="7" y="14"/>
                  </a:cxn>
                  <a:cxn ang="0">
                    <a:pos x="15" y="10"/>
                  </a:cxn>
                  <a:cxn ang="0">
                    <a:pos x="25" y="12"/>
                  </a:cxn>
                  <a:cxn ang="0">
                    <a:pos x="34" y="17"/>
                  </a:cxn>
                  <a:cxn ang="0">
                    <a:pos x="40" y="27"/>
                  </a:cxn>
                  <a:cxn ang="0">
                    <a:pos x="46" y="37"/>
                  </a:cxn>
                  <a:cxn ang="0">
                    <a:pos x="47" y="48"/>
                  </a:cxn>
                  <a:cxn ang="0">
                    <a:pos x="44" y="56"/>
                  </a:cxn>
                  <a:cxn ang="0">
                    <a:pos x="37" y="63"/>
                  </a:cxn>
                  <a:cxn ang="0">
                    <a:pos x="44" y="73"/>
                  </a:cxn>
                  <a:cxn ang="0">
                    <a:pos x="54" y="63"/>
                  </a:cxn>
                  <a:cxn ang="0">
                    <a:pos x="57" y="48"/>
                  </a:cxn>
                  <a:cxn ang="0">
                    <a:pos x="56" y="34"/>
                  </a:cxn>
                  <a:cxn ang="0">
                    <a:pos x="51" y="21"/>
                  </a:cxn>
                  <a:cxn ang="0">
                    <a:pos x="40" y="10"/>
                  </a:cxn>
                  <a:cxn ang="0">
                    <a:pos x="29" y="2"/>
                  </a:cxn>
                  <a:cxn ang="0">
                    <a:pos x="15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7" y="14"/>
                  </a:cxn>
                </a:cxnLst>
                <a:rect l="0" t="0" r="r" b="b"/>
                <a:pathLst>
                  <a:path w="57" h="73">
                    <a:moveTo>
                      <a:pt x="7" y="14"/>
                    </a:moveTo>
                    <a:lnTo>
                      <a:pt x="7" y="14"/>
                    </a:lnTo>
                    <a:lnTo>
                      <a:pt x="15" y="10"/>
                    </a:lnTo>
                    <a:lnTo>
                      <a:pt x="25" y="12"/>
                    </a:lnTo>
                    <a:lnTo>
                      <a:pt x="34" y="17"/>
                    </a:lnTo>
                    <a:lnTo>
                      <a:pt x="40" y="27"/>
                    </a:lnTo>
                    <a:lnTo>
                      <a:pt x="46" y="37"/>
                    </a:lnTo>
                    <a:lnTo>
                      <a:pt x="47" y="48"/>
                    </a:lnTo>
                    <a:lnTo>
                      <a:pt x="44" y="56"/>
                    </a:lnTo>
                    <a:lnTo>
                      <a:pt x="37" y="63"/>
                    </a:lnTo>
                    <a:lnTo>
                      <a:pt x="44" y="73"/>
                    </a:lnTo>
                    <a:lnTo>
                      <a:pt x="54" y="63"/>
                    </a:lnTo>
                    <a:lnTo>
                      <a:pt x="57" y="48"/>
                    </a:lnTo>
                    <a:lnTo>
                      <a:pt x="56" y="34"/>
                    </a:lnTo>
                    <a:lnTo>
                      <a:pt x="51" y="21"/>
                    </a:lnTo>
                    <a:lnTo>
                      <a:pt x="40" y="10"/>
                    </a:lnTo>
                    <a:lnTo>
                      <a:pt x="29" y="2"/>
                    </a:lnTo>
                    <a:lnTo>
                      <a:pt x="15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7" y="1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2483" y="2238"/>
                <a:ext cx="27" cy="32"/>
              </a:xfrm>
              <a:custGeom>
                <a:avLst/>
                <a:gdLst/>
                <a:ahLst/>
                <a:cxnLst>
                  <a:cxn ang="0">
                    <a:pos x="43" y="2"/>
                  </a:cxn>
                  <a:cxn ang="0">
                    <a:pos x="33" y="0"/>
                  </a:cxn>
                  <a:cxn ang="0">
                    <a:pos x="22" y="2"/>
                  </a:cxn>
                  <a:cxn ang="0">
                    <a:pos x="12" y="10"/>
                  </a:cxn>
                  <a:cxn ang="0">
                    <a:pos x="5" y="20"/>
                  </a:cxn>
                  <a:cxn ang="0">
                    <a:pos x="0" y="32"/>
                  </a:cxn>
                  <a:cxn ang="0">
                    <a:pos x="0" y="44"/>
                  </a:cxn>
                  <a:cxn ang="0">
                    <a:pos x="5" y="56"/>
                  </a:cxn>
                  <a:cxn ang="0">
                    <a:pos x="17" y="64"/>
                  </a:cxn>
                  <a:cxn ang="0">
                    <a:pos x="27" y="66"/>
                  </a:cxn>
                  <a:cxn ang="0">
                    <a:pos x="36" y="63"/>
                  </a:cxn>
                  <a:cxn ang="0">
                    <a:pos x="44" y="54"/>
                  </a:cxn>
                  <a:cxn ang="0">
                    <a:pos x="49" y="44"/>
                  </a:cxn>
                  <a:cxn ang="0">
                    <a:pos x="53" y="32"/>
                  </a:cxn>
                  <a:cxn ang="0">
                    <a:pos x="55" y="20"/>
                  </a:cxn>
                  <a:cxn ang="0">
                    <a:pos x="51" y="10"/>
                  </a:cxn>
                  <a:cxn ang="0">
                    <a:pos x="43" y="2"/>
                  </a:cxn>
                </a:cxnLst>
                <a:rect l="0" t="0" r="r" b="b"/>
                <a:pathLst>
                  <a:path w="55" h="66">
                    <a:moveTo>
                      <a:pt x="43" y="2"/>
                    </a:moveTo>
                    <a:lnTo>
                      <a:pt x="33" y="0"/>
                    </a:lnTo>
                    <a:lnTo>
                      <a:pt x="22" y="2"/>
                    </a:lnTo>
                    <a:lnTo>
                      <a:pt x="12" y="10"/>
                    </a:lnTo>
                    <a:lnTo>
                      <a:pt x="5" y="20"/>
                    </a:lnTo>
                    <a:lnTo>
                      <a:pt x="0" y="32"/>
                    </a:lnTo>
                    <a:lnTo>
                      <a:pt x="0" y="44"/>
                    </a:lnTo>
                    <a:lnTo>
                      <a:pt x="5" y="56"/>
                    </a:lnTo>
                    <a:lnTo>
                      <a:pt x="17" y="64"/>
                    </a:lnTo>
                    <a:lnTo>
                      <a:pt x="27" y="66"/>
                    </a:lnTo>
                    <a:lnTo>
                      <a:pt x="36" y="63"/>
                    </a:lnTo>
                    <a:lnTo>
                      <a:pt x="44" y="54"/>
                    </a:lnTo>
                    <a:lnTo>
                      <a:pt x="49" y="44"/>
                    </a:lnTo>
                    <a:lnTo>
                      <a:pt x="53" y="32"/>
                    </a:lnTo>
                    <a:lnTo>
                      <a:pt x="55" y="20"/>
                    </a:lnTo>
                    <a:lnTo>
                      <a:pt x="51" y="10"/>
                    </a:lnTo>
                    <a:lnTo>
                      <a:pt x="43" y="2"/>
                    </a:lnTo>
                    <a:close/>
                  </a:path>
                </a:pathLst>
              </a:custGeom>
              <a:solidFill>
                <a:srgbClr val="734C2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2480" y="2234"/>
                <a:ext cx="26" cy="38"/>
              </a:xfrm>
              <a:custGeom>
                <a:avLst/>
                <a:gdLst/>
                <a:ahLst/>
                <a:cxnLst>
                  <a:cxn ang="0">
                    <a:pos x="24" y="66"/>
                  </a:cxn>
                  <a:cxn ang="0">
                    <a:pos x="24" y="66"/>
                  </a:cxn>
                  <a:cxn ang="0">
                    <a:pos x="16" y="59"/>
                  </a:cxn>
                  <a:cxn ang="0">
                    <a:pos x="10" y="51"/>
                  </a:cxn>
                  <a:cxn ang="0">
                    <a:pos x="10" y="39"/>
                  </a:cxn>
                  <a:cxn ang="0">
                    <a:pos x="16" y="29"/>
                  </a:cxn>
                  <a:cxn ang="0">
                    <a:pos x="21" y="21"/>
                  </a:cxn>
                  <a:cxn ang="0">
                    <a:pos x="29" y="14"/>
                  </a:cxn>
                  <a:cxn ang="0">
                    <a:pos x="38" y="14"/>
                  </a:cxn>
                  <a:cxn ang="0">
                    <a:pos x="44" y="14"/>
                  </a:cxn>
                  <a:cxn ang="0">
                    <a:pos x="51" y="4"/>
                  </a:cxn>
                  <a:cxn ang="0">
                    <a:pos x="38" y="0"/>
                  </a:cxn>
                  <a:cxn ang="0">
                    <a:pos x="26" y="4"/>
                  </a:cxn>
                  <a:cxn ang="0">
                    <a:pos x="14" y="14"/>
                  </a:cxn>
                  <a:cxn ang="0">
                    <a:pos x="5" y="26"/>
                  </a:cxn>
                  <a:cxn ang="0">
                    <a:pos x="0" y="39"/>
                  </a:cxn>
                  <a:cxn ang="0">
                    <a:pos x="0" y="51"/>
                  </a:cxn>
                  <a:cxn ang="0">
                    <a:pos x="5" y="66"/>
                  </a:cxn>
                  <a:cxn ang="0">
                    <a:pos x="21" y="76"/>
                  </a:cxn>
                  <a:cxn ang="0">
                    <a:pos x="21" y="76"/>
                  </a:cxn>
                  <a:cxn ang="0">
                    <a:pos x="24" y="66"/>
                  </a:cxn>
                </a:cxnLst>
                <a:rect l="0" t="0" r="r" b="b"/>
                <a:pathLst>
                  <a:path w="51" h="76">
                    <a:moveTo>
                      <a:pt x="24" y="66"/>
                    </a:moveTo>
                    <a:lnTo>
                      <a:pt x="24" y="66"/>
                    </a:lnTo>
                    <a:lnTo>
                      <a:pt x="16" y="59"/>
                    </a:lnTo>
                    <a:lnTo>
                      <a:pt x="10" y="51"/>
                    </a:lnTo>
                    <a:lnTo>
                      <a:pt x="10" y="39"/>
                    </a:lnTo>
                    <a:lnTo>
                      <a:pt x="16" y="29"/>
                    </a:lnTo>
                    <a:lnTo>
                      <a:pt x="21" y="21"/>
                    </a:lnTo>
                    <a:lnTo>
                      <a:pt x="29" y="14"/>
                    </a:lnTo>
                    <a:lnTo>
                      <a:pt x="38" y="14"/>
                    </a:lnTo>
                    <a:lnTo>
                      <a:pt x="44" y="14"/>
                    </a:lnTo>
                    <a:lnTo>
                      <a:pt x="51" y="4"/>
                    </a:lnTo>
                    <a:lnTo>
                      <a:pt x="38" y="0"/>
                    </a:lnTo>
                    <a:lnTo>
                      <a:pt x="26" y="4"/>
                    </a:lnTo>
                    <a:lnTo>
                      <a:pt x="14" y="14"/>
                    </a:lnTo>
                    <a:lnTo>
                      <a:pt x="5" y="26"/>
                    </a:lnTo>
                    <a:lnTo>
                      <a:pt x="0" y="39"/>
                    </a:lnTo>
                    <a:lnTo>
                      <a:pt x="0" y="51"/>
                    </a:lnTo>
                    <a:lnTo>
                      <a:pt x="5" y="66"/>
                    </a:lnTo>
                    <a:lnTo>
                      <a:pt x="21" y="76"/>
                    </a:lnTo>
                    <a:lnTo>
                      <a:pt x="21" y="76"/>
                    </a:lnTo>
                    <a:lnTo>
                      <a:pt x="24" y="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2490" y="2236"/>
                <a:ext cx="22" cy="37"/>
              </a:xfrm>
              <a:custGeom>
                <a:avLst/>
                <a:gdLst/>
                <a:ahLst/>
                <a:cxnLst>
                  <a:cxn ang="0">
                    <a:pos x="23" y="10"/>
                  </a:cxn>
                  <a:cxn ang="0">
                    <a:pos x="23" y="10"/>
                  </a:cxn>
                  <a:cxn ang="0">
                    <a:pos x="30" y="17"/>
                  </a:cxn>
                  <a:cxn ang="0">
                    <a:pos x="33" y="23"/>
                  </a:cxn>
                  <a:cxn ang="0">
                    <a:pos x="32" y="35"/>
                  </a:cxn>
                  <a:cxn ang="0">
                    <a:pos x="28" y="45"/>
                  </a:cxn>
                  <a:cxn ang="0">
                    <a:pos x="23" y="54"/>
                  </a:cxn>
                  <a:cxn ang="0">
                    <a:pos x="17" y="61"/>
                  </a:cxn>
                  <a:cxn ang="0">
                    <a:pos x="11" y="64"/>
                  </a:cxn>
                  <a:cxn ang="0">
                    <a:pos x="3" y="62"/>
                  </a:cxn>
                  <a:cxn ang="0">
                    <a:pos x="0" y="72"/>
                  </a:cxn>
                  <a:cxn ang="0">
                    <a:pos x="11" y="74"/>
                  </a:cxn>
                  <a:cxn ang="0">
                    <a:pos x="23" y="71"/>
                  </a:cxn>
                  <a:cxn ang="0">
                    <a:pos x="33" y="61"/>
                  </a:cxn>
                  <a:cxn ang="0">
                    <a:pos x="39" y="49"/>
                  </a:cxn>
                  <a:cxn ang="0">
                    <a:pos x="42" y="35"/>
                  </a:cxn>
                  <a:cxn ang="0">
                    <a:pos x="44" y="23"/>
                  </a:cxn>
                  <a:cxn ang="0">
                    <a:pos x="40" y="10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23" y="10"/>
                  </a:cxn>
                </a:cxnLst>
                <a:rect l="0" t="0" r="r" b="b"/>
                <a:pathLst>
                  <a:path w="44" h="74">
                    <a:moveTo>
                      <a:pt x="23" y="10"/>
                    </a:moveTo>
                    <a:lnTo>
                      <a:pt x="23" y="10"/>
                    </a:lnTo>
                    <a:lnTo>
                      <a:pt x="30" y="17"/>
                    </a:lnTo>
                    <a:lnTo>
                      <a:pt x="33" y="23"/>
                    </a:lnTo>
                    <a:lnTo>
                      <a:pt x="32" y="35"/>
                    </a:lnTo>
                    <a:lnTo>
                      <a:pt x="28" y="45"/>
                    </a:lnTo>
                    <a:lnTo>
                      <a:pt x="23" y="54"/>
                    </a:lnTo>
                    <a:lnTo>
                      <a:pt x="17" y="61"/>
                    </a:lnTo>
                    <a:lnTo>
                      <a:pt x="11" y="64"/>
                    </a:lnTo>
                    <a:lnTo>
                      <a:pt x="3" y="62"/>
                    </a:lnTo>
                    <a:lnTo>
                      <a:pt x="0" y="72"/>
                    </a:lnTo>
                    <a:lnTo>
                      <a:pt x="11" y="74"/>
                    </a:lnTo>
                    <a:lnTo>
                      <a:pt x="23" y="71"/>
                    </a:lnTo>
                    <a:lnTo>
                      <a:pt x="33" y="61"/>
                    </a:lnTo>
                    <a:lnTo>
                      <a:pt x="39" y="49"/>
                    </a:lnTo>
                    <a:lnTo>
                      <a:pt x="42" y="35"/>
                    </a:lnTo>
                    <a:lnTo>
                      <a:pt x="44" y="23"/>
                    </a:lnTo>
                    <a:lnTo>
                      <a:pt x="40" y="1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23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2470" y="2317"/>
                <a:ext cx="5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8"/>
                  </a:cxn>
                  <a:cxn ang="0">
                    <a:pos x="7" y="10"/>
                  </a:cxn>
                  <a:cxn ang="0">
                    <a:pos x="10" y="7"/>
                  </a:cxn>
                  <a:cxn ang="0">
                    <a:pos x="0" y="0"/>
                  </a:cxn>
                </a:cxnLst>
                <a:rect l="0" t="0" r="r" b="b"/>
                <a:pathLst>
                  <a:path w="10" h="10">
                    <a:moveTo>
                      <a:pt x="0" y="0"/>
                    </a:moveTo>
                    <a:lnTo>
                      <a:pt x="0" y="5"/>
                    </a:lnTo>
                    <a:lnTo>
                      <a:pt x="3" y="8"/>
                    </a:lnTo>
                    <a:lnTo>
                      <a:pt x="7" y="10"/>
                    </a:lnTo>
                    <a:lnTo>
                      <a:pt x="1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2425" y="2276"/>
                <a:ext cx="52" cy="4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15"/>
                  </a:cxn>
                  <a:cxn ang="0">
                    <a:pos x="27" y="13"/>
                  </a:cxn>
                  <a:cxn ang="0">
                    <a:pos x="48" y="17"/>
                  </a:cxn>
                  <a:cxn ang="0">
                    <a:pos x="65" y="25"/>
                  </a:cxn>
                  <a:cxn ang="0">
                    <a:pos x="80" y="35"/>
                  </a:cxn>
                  <a:cxn ang="0">
                    <a:pos x="88" y="47"/>
                  </a:cxn>
                  <a:cxn ang="0">
                    <a:pos x="93" y="61"/>
                  </a:cxn>
                  <a:cxn ang="0">
                    <a:pos x="93" y="74"/>
                  </a:cxn>
                  <a:cxn ang="0">
                    <a:pos x="90" y="81"/>
                  </a:cxn>
                  <a:cxn ang="0">
                    <a:pos x="100" y="88"/>
                  </a:cxn>
                  <a:cxn ang="0">
                    <a:pos x="104" y="74"/>
                  </a:cxn>
                  <a:cxn ang="0">
                    <a:pos x="104" y="61"/>
                  </a:cxn>
                  <a:cxn ang="0">
                    <a:pos x="98" y="44"/>
                  </a:cxn>
                  <a:cxn ang="0">
                    <a:pos x="87" y="29"/>
                  </a:cxn>
                  <a:cxn ang="0">
                    <a:pos x="71" y="15"/>
                  </a:cxn>
                  <a:cxn ang="0">
                    <a:pos x="51" y="7"/>
                  </a:cxn>
                  <a:cxn ang="0">
                    <a:pos x="2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15"/>
                  </a:cxn>
                </a:cxnLst>
                <a:rect l="0" t="0" r="r" b="b"/>
                <a:pathLst>
                  <a:path w="104" h="88">
                    <a:moveTo>
                      <a:pt x="0" y="15"/>
                    </a:moveTo>
                    <a:lnTo>
                      <a:pt x="0" y="15"/>
                    </a:lnTo>
                    <a:lnTo>
                      <a:pt x="27" y="13"/>
                    </a:lnTo>
                    <a:lnTo>
                      <a:pt x="48" y="17"/>
                    </a:lnTo>
                    <a:lnTo>
                      <a:pt x="65" y="25"/>
                    </a:lnTo>
                    <a:lnTo>
                      <a:pt x="80" y="35"/>
                    </a:lnTo>
                    <a:lnTo>
                      <a:pt x="88" y="47"/>
                    </a:lnTo>
                    <a:lnTo>
                      <a:pt x="93" y="61"/>
                    </a:lnTo>
                    <a:lnTo>
                      <a:pt x="93" y="74"/>
                    </a:lnTo>
                    <a:lnTo>
                      <a:pt x="90" y="81"/>
                    </a:lnTo>
                    <a:lnTo>
                      <a:pt x="100" y="88"/>
                    </a:lnTo>
                    <a:lnTo>
                      <a:pt x="104" y="74"/>
                    </a:lnTo>
                    <a:lnTo>
                      <a:pt x="104" y="61"/>
                    </a:lnTo>
                    <a:lnTo>
                      <a:pt x="98" y="44"/>
                    </a:lnTo>
                    <a:lnTo>
                      <a:pt x="87" y="29"/>
                    </a:lnTo>
                    <a:lnTo>
                      <a:pt x="71" y="15"/>
                    </a:lnTo>
                    <a:lnTo>
                      <a:pt x="51" y="7"/>
                    </a:lnTo>
                    <a:lnTo>
                      <a:pt x="27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2391" y="2279"/>
                <a:ext cx="34" cy="59"/>
              </a:xfrm>
              <a:custGeom>
                <a:avLst/>
                <a:gdLst/>
                <a:ahLst/>
                <a:cxnLst>
                  <a:cxn ang="0">
                    <a:pos x="32" y="108"/>
                  </a:cxn>
                  <a:cxn ang="0">
                    <a:pos x="22" y="100"/>
                  </a:cxn>
                  <a:cxn ang="0">
                    <a:pos x="13" y="86"/>
                  </a:cxn>
                  <a:cxn ang="0">
                    <a:pos x="10" y="73"/>
                  </a:cxn>
                  <a:cxn ang="0">
                    <a:pos x="10" y="56"/>
                  </a:cxn>
                  <a:cxn ang="0">
                    <a:pos x="17" y="44"/>
                  </a:cxn>
                  <a:cxn ang="0">
                    <a:pos x="27" y="29"/>
                  </a:cxn>
                  <a:cxn ang="0">
                    <a:pos x="44" y="18"/>
                  </a:cxn>
                  <a:cxn ang="0">
                    <a:pos x="67" y="10"/>
                  </a:cxn>
                  <a:cxn ang="0">
                    <a:pos x="67" y="0"/>
                  </a:cxn>
                  <a:cxn ang="0">
                    <a:pos x="40" y="8"/>
                  </a:cxn>
                  <a:cxn ang="0">
                    <a:pos x="20" y="22"/>
                  </a:cxn>
                  <a:cxn ang="0">
                    <a:pos x="6" y="37"/>
                  </a:cxn>
                  <a:cxn ang="0">
                    <a:pos x="0" y="56"/>
                  </a:cxn>
                  <a:cxn ang="0">
                    <a:pos x="0" y="73"/>
                  </a:cxn>
                  <a:cxn ang="0">
                    <a:pos x="3" y="89"/>
                  </a:cxn>
                  <a:cxn ang="0">
                    <a:pos x="11" y="106"/>
                  </a:cxn>
                  <a:cxn ang="0">
                    <a:pos x="25" y="118"/>
                  </a:cxn>
                  <a:cxn ang="0">
                    <a:pos x="32" y="108"/>
                  </a:cxn>
                </a:cxnLst>
                <a:rect l="0" t="0" r="r" b="b"/>
                <a:pathLst>
                  <a:path w="67" h="118">
                    <a:moveTo>
                      <a:pt x="32" y="108"/>
                    </a:moveTo>
                    <a:lnTo>
                      <a:pt x="22" y="100"/>
                    </a:lnTo>
                    <a:lnTo>
                      <a:pt x="13" y="86"/>
                    </a:lnTo>
                    <a:lnTo>
                      <a:pt x="10" y="73"/>
                    </a:lnTo>
                    <a:lnTo>
                      <a:pt x="10" y="56"/>
                    </a:lnTo>
                    <a:lnTo>
                      <a:pt x="17" y="44"/>
                    </a:lnTo>
                    <a:lnTo>
                      <a:pt x="27" y="29"/>
                    </a:lnTo>
                    <a:lnTo>
                      <a:pt x="44" y="18"/>
                    </a:lnTo>
                    <a:lnTo>
                      <a:pt x="67" y="10"/>
                    </a:lnTo>
                    <a:lnTo>
                      <a:pt x="67" y="0"/>
                    </a:lnTo>
                    <a:lnTo>
                      <a:pt x="40" y="8"/>
                    </a:lnTo>
                    <a:lnTo>
                      <a:pt x="20" y="22"/>
                    </a:lnTo>
                    <a:lnTo>
                      <a:pt x="6" y="37"/>
                    </a:lnTo>
                    <a:lnTo>
                      <a:pt x="0" y="56"/>
                    </a:lnTo>
                    <a:lnTo>
                      <a:pt x="0" y="73"/>
                    </a:lnTo>
                    <a:lnTo>
                      <a:pt x="3" y="89"/>
                    </a:lnTo>
                    <a:lnTo>
                      <a:pt x="11" y="106"/>
                    </a:lnTo>
                    <a:lnTo>
                      <a:pt x="25" y="118"/>
                    </a:lnTo>
                    <a:lnTo>
                      <a:pt x="32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auto">
              <a:xfrm>
                <a:off x="2404" y="2333"/>
                <a:ext cx="5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5" y="10"/>
                  </a:cxn>
                  <a:cxn ang="0">
                    <a:pos x="8" y="7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0" y="10"/>
                  </a:cxn>
                </a:cxnLst>
                <a:rect l="0" t="0" r="r" b="b"/>
                <a:pathLst>
                  <a:path w="10" h="10">
                    <a:moveTo>
                      <a:pt x="0" y="10"/>
                    </a:moveTo>
                    <a:lnTo>
                      <a:pt x="5" y="10"/>
                    </a:lnTo>
                    <a:lnTo>
                      <a:pt x="8" y="7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auto">
              <a:xfrm>
                <a:off x="2624" y="2238"/>
                <a:ext cx="5" cy="4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9" y="0"/>
                  </a:cxn>
                  <a:cxn ang="0">
                    <a:pos x="3" y="0"/>
                  </a:cxn>
                  <a:cxn ang="0">
                    <a:pos x="0" y="1"/>
                  </a:cxn>
                  <a:cxn ang="0">
                    <a:pos x="0" y="6"/>
                  </a:cxn>
                  <a:cxn ang="0">
                    <a:pos x="10" y="3"/>
                  </a:cxn>
                </a:cxnLst>
                <a:rect l="0" t="0" r="r" b="b"/>
                <a:pathLst>
                  <a:path w="10" h="6">
                    <a:moveTo>
                      <a:pt x="10" y="3"/>
                    </a:moveTo>
                    <a:lnTo>
                      <a:pt x="9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6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2624" y="2240"/>
                <a:ext cx="17" cy="123"/>
              </a:xfrm>
              <a:custGeom>
                <a:avLst/>
                <a:gdLst/>
                <a:ahLst/>
                <a:cxnLst>
                  <a:cxn ang="0">
                    <a:pos x="34" y="245"/>
                  </a:cxn>
                  <a:cxn ang="0">
                    <a:pos x="32" y="179"/>
                  </a:cxn>
                  <a:cxn ang="0">
                    <a:pos x="25" y="103"/>
                  </a:cxn>
                  <a:cxn ang="0">
                    <a:pos x="17" y="37"/>
                  </a:cxn>
                  <a:cxn ang="0">
                    <a:pos x="10" y="0"/>
                  </a:cxn>
                  <a:cxn ang="0">
                    <a:pos x="0" y="3"/>
                  </a:cxn>
                  <a:cxn ang="0">
                    <a:pos x="7" y="37"/>
                  </a:cxn>
                  <a:cxn ang="0">
                    <a:pos x="15" y="103"/>
                  </a:cxn>
                  <a:cxn ang="0">
                    <a:pos x="22" y="179"/>
                  </a:cxn>
                  <a:cxn ang="0">
                    <a:pos x="24" y="245"/>
                  </a:cxn>
                  <a:cxn ang="0">
                    <a:pos x="34" y="245"/>
                  </a:cxn>
                </a:cxnLst>
                <a:rect l="0" t="0" r="r" b="b"/>
                <a:pathLst>
                  <a:path w="34" h="245">
                    <a:moveTo>
                      <a:pt x="34" y="245"/>
                    </a:moveTo>
                    <a:lnTo>
                      <a:pt x="32" y="179"/>
                    </a:lnTo>
                    <a:lnTo>
                      <a:pt x="25" y="103"/>
                    </a:lnTo>
                    <a:lnTo>
                      <a:pt x="17" y="37"/>
                    </a:lnTo>
                    <a:lnTo>
                      <a:pt x="10" y="0"/>
                    </a:lnTo>
                    <a:lnTo>
                      <a:pt x="0" y="3"/>
                    </a:lnTo>
                    <a:lnTo>
                      <a:pt x="7" y="37"/>
                    </a:lnTo>
                    <a:lnTo>
                      <a:pt x="15" y="103"/>
                    </a:lnTo>
                    <a:lnTo>
                      <a:pt x="22" y="179"/>
                    </a:lnTo>
                    <a:lnTo>
                      <a:pt x="24" y="245"/>
                    </a:lnTo>
                    <a:lnTo>
                      <a:pt x="34" y="2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2635" y="2363"/>
                <a:ext cx="7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5"/>
                  </a:cxn>
                  <a:cxn ang="0">
                    <a:pos x="7" y="7"/>
                  </a:cxn>
                  <a:cxn ang="0">
                    <a:pos x="12" y="5"/>
                  </a:cxn>
                  <a:cxn ang="0">
                    <a:pos x="14" y="0"/>
                  </a:cxn>
                  <a:cxn ang="0">
                    <a:pos x="0" y="0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2" y="5"/>
                    </a:lnTo>
                    <a:lnTo>
                      <a:pt x="7" y="7"/>
                    </a:lnTo>
                    <a:lnTo>
                      <a:pt x="12" y="5"/>
                    </a:lnTo>
                    <a:lnTo>
                      <a:pt x="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auto">
              <a:xfrm>
                <a:off x="2271" y="2499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9" y="1"/>
                  </a:cxn>
                  <a:cxn ang="0">
                    <a:pos x="5" y="0"/>
                  </a:cxn>
                  <a:cxn ang="0">
                    <a:pos x="2" y="1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9" y="1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auto">
              <a:xfrm>
                <a:off x="2270" y="2501"/>
                <a:ext cx="7" cy="18"/>
              </a:xfrm>
              <a:custGeom>
                <a:avLst/>
                <a:gdLst/>
                <a:ahLst/>
                <a:cxnLst>
                  <a:cxn ang="0">
                    <a:pos x="10" y="35"/>
                  </a:cxn>
                  <a:cxn ang="0">
                    <a:pos x="11" y="25"/>
                  </a:cxn>
                  <a:cxn ang="0">
                    <a:pos x="13" y="15"/>
                  </a:cxn>
                  <a:cxn ang="0">
                    <a:pos x="13" y="6"/>
                  </a:cxn>
                  <a:cxn ang="0">
                    <a:pos x="11" y="0"/>
                  </a:cxn>
                  <a:cxn ang="0">
                    <a:pos x="1" y="0"/>
                  </a:cxn>
                  <a:cxn ang="0">
                    <a:pos x="3" y="6"/>
                  </a:cxn>
                  <a:cxn ang="0">
                    <a:pos x="3" y="15"/>
                  </a:cxn>
                  <a:cxn ang="0">
                    <a:pos x="1" y="25"/>
                  </a:cxn>
                  <a:cxn ang="0">
                    <a:pos x="0" y="32"/>
                  </a:cxn>
                  <a:cxn ang="0">
                    <a:pos x="10" y="35"/>
                  </a:cxn>
                </a:cxnLst>
                <a:rect l="0" t="0" r="r" b="b"/>
                <a:pathLst>
                  <a:path w="13" h="35">
                    <a:moveTo>
                      <a:pt x="10" y="35"/>
                    </a:moveTo>
                    <a:lnTo>
                      <a:pt x="11" y="25"/>
                    </a:lnTo>
                    <a:lnTo>
                      <a:pt x="13" y="15"/>
                    </a:lnTo>
                    <a:lnTo>
                      <a:pt x="13" y="6"/>
                    </a:lnTo>
                    <a:lnTo>
                      <a:pt x="11" y="0"/>
                    </a:lnTo>
                    <a:lnTo>
                      <a:pt x="1" y="0"/>
                    </a:lnTo>
                    <a:lnTo>
                      <a:pt x="3" y="6"/>
                    </a:lnTo>
                    <a:lnTo>
                      <a:pt x="3" y="15"/>
                    </a:lnTo>
                    <a:lnTo>
                      <a:pt x="1" y="25"/>
                    </a:lnTo>
                    <a:lnTo>
                      <a:pt x="0" y="32"/>
                    </a:lnTo>
                    <a:lnTo>
                      <a:pt x="1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2270" y="2517"/>
                <a:ext cx="5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6"/>
                  </a:cxn>
                  <a:cxn ang="0">
                    <a:pos x="8" y="6"/>
                  </a:cxn>
                  <a:cxn ang="0">
                    <a:pos x="10" y="3"/>
                  </a:cxn>
                  <a:cxn ang="0">
                    <a:pos x="0" y="0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0" y="5"/>
                    </a:lnTo>
                    <a:lnTo>
                      <a:pt x="3" y="6"/>
                    </a:lnTo>
                    <a:lnTo>
                      <a:pt x="8" y="6"/>
                    </a:lnTo>
                    <a:lnTo>
                      <a:pt x="1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2339" y="2391"/>
                <a:ext cx="5" cy="3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1"/>
                  </a:cxn>
                  <a:cxn ang="0">
                    <a:pos x="5" y="0"/>
                  </a:cxn>
                  <a:cxn ang="0">
                    <a:pos x="1" y="1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1"/>
                    </a:lnTo>
                    <a:lnTo>
                      <a:pt x="5" y="0"/>
                    </a:lnTo>
                    <a:lnTo>
                      <a:pt x="1" y="1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2339" y="2394"/>
                <a:ext cx="121" cy="57"/>
              </a:xfrm>
              <a:custGeom>
                <a:avLst/>
                <a:gdLst/>
                <a:ahLst/>
                <a:cxnLst>
                  <a:cxn ang="0">
                    <a:pos x="242" y="101"/>
                  </a:cxn>
                  <a:cxn ang="0">
                    <a:pos x="242" y="101"/>
                  </a:cxn>
                  <a:cxn ang="0">
                    <a:pos x="184" y="105"/>
                  </a:cxn>
                  <a:cxn ang="0">
                    <a:pos x="135" y="98"/>
                  </a:cxn>
                  <a:cxn ang="0">
                    <a:pos x="96" y="83"/>
                  </a:cxn>
                  <a:cxn ang="0">
                    <a:pos x="66" y="64"/>
                  </a:cxn>
                  <a:cxn ang="0">
                    <a:pos x="40" y="45"/>
                  </a:cxn>
                  <a:cxn ang="0">
                    <a:pos x="25" y="25"/>
                  </a:cxn>
                  <a:cxn ang="0">
                    <a:pos x="13" y="1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3" y="13"/>
                  </a:cxn>
                  <a:cxn ang="0">
                    <a:pos x="15" y="32"/>
                  </a:cxn>
                  <a:cxn ang="0">
                    <a:pos x="33" y="52"/>
                  </a:cxn>
                  <a:cxn ang="0">
                    <a:pos x="59" y="74"/>
                  </a:cxn>
                  <a:cxn ang="0">
                    <a:pos x="93" y="93"/>
                  </a:cxn>
                  <a:cxn ang="0">
                    <a:pos x="135" y="108"/>
                  </a:cxn>
                  <a:cxn ang="0">
                    <a:pos x="184" y="115"/>
                  </a:cxn>
                  <a:cxn ang="0">
                    <a:pos x="242" y="111"/>
                  </a:cxn>
                  <a:cxn ang="0">
                    <a:pos x="242" y="111"/>
                  </a:cxn>
                  <a:cxn ang="0">
                    <a:pos x="242" y="101"/>
                  </a:cxn>
                </a:cxnLst>
                <a:rect l="0" t="0" r="r" b="b"/>
                <a:pathLst>
                  <a:path w="242" h="115">
                    <a:moveTo>
                      <a:pt x="242" y="101"/>
                    </a:moveTo>
                    <a:lnTo>
                      <a:pt x="242" y="101"/>
                    </a:lnTo>
                    <a:lnTo>
                      <a:pt x="184" y="105"/>
                    </a:lnTo>
                    <a:lnTo>
                      <a:pt x="135" y="98"/>
                    </a:lnTo>
                    <a:lnTo>
                      <a:pt x="96" y="83"/>
                    </a:lnTo>
                    <a:lnTo>
                      <a:pt x="66" y="64"/>
                    </a:lnTo>
                    <a:lnTo>
                      <a:pt x="40" y="45"/>
                    </a:lnTo>
                    <a:lnTo>
                      <a:pt x="25" y="25"/>
                    </a:lnTo>
                    <a:lnTo>
                      <a:pt x="13" y="1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3" y="13"/>
                    </a:lnTo>
                    <a:lnTo>
                      <a:pt x="15" y="32"/>
                    </a:lnTo>
                    <a:lnTo>
                      <a:pt x="33" y="52"/>
                    </a:lnTo>
                    <a:lnTo>
                      <a:pt x="59" y="74"/>
                    </a:lnTo>
                    <a:lnTo>
                      <a:pt x="93" y="93"/>
                    </a:lnTo>
                    <a:lnTo>
                      <a:pt x="135" y="108"/>
                    </a:lnTo>
                    <a:lnTo>
                      <a:pt x="184" y="115"/>
                    </a:lnTo>
                    <a:lnTo>
                      <a:pt x="242" y="111"/>
                    </a:lnTo>
                    <a:lnTo>
                      <a:pt x="242" y="111"/>
                    </a:lnTo>
                    <a:lnTo>
                      <a:pt x="24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2460" y="2392"/>
                <a:ext cx="73" cy="58"/>
              </a:xfrm>
              <a:custGeom>
                <a:avLst/>
                <a:gdLst/>
                <a:ahLst/>
                <a:cxnLst>
                  <a:cxn ang="0">
                    <a:pos x="132" y="0"/>
                  </a:cxn>
                  <a:cxn ang="0">
                    <a:pos x="132" y="12"/>
                  </a:cxn>
                  <a:cxn ang="0">
                    <a:pos x="128" y="24"/>
                  </a:cxn>
                  <a:cxn ang="0">
                    <a:pos x="122" y="39"/>
                  </a:cxn>
                  <a:cxn ang="0">
                    <a:pos x="111" y="55"/>
                  </a:cxn>
                  <a:cxn ang="0">
                    <a:pos x="94" y="70"/>
                  </a:cxn>
                  <a:cxn ang="0">
                    <a:pos x="71" y="85"/>
                  </a:cxn>
                  <a:cxn ang="0">
                    <a:pos x="39" y="97"/>
                  </a:cxn>
                  <a:cxn ang="0">
                    <a:pos x="0" y="105"/>
                  </a:cxn>
                  <a:cxn ang="0">
                    <a:pos x="0" y="115"/>
                  </a:cxn>
                  <a:cxn ang="0">
                    <a:pos x="42" y="107"/>
                  </a:cxn>
                  <a:cxn ang="0">
                    <a:pos x="74" y="95"/>
                  </a:cxn>
                  <a:cxn ang="0">
                    <a:pos x="101" y="80"/>
                  </a:cxn>
                  <a:cxn ang="0">
                    <a:pos x="118" y="61"/>
                  </a:cxn>
                  <a:cxn ang="0">
                    <a:pos x="132" y="46"/>
                  </a:cxn>
                  <a:cxn ang="0">
                    <a:pos x="138" y="28"/>
                  </a:cxn>
                  <a:cxn ang="0">
                    <a:pos x="142" y="12"/>
                  </a:cxn>
                  <a:cxn ang="0">
                    <a:pos x="145" y="0"/>
                  </a:cxn>
                  <a:cxn ang="0">
                    <a:pos x="132" y="0"/>
                  </a:cxn>
                </a:cxnLst>
                <a:rect l="0" t="0" r="r" b="b"/>
                <a:pathLst>
                  <a:path w="145" h="115">
                    <a:moveTo>
                      <a:pt x="132" y="0"/>
                    </a:moveTo>
                    <a:lnTo>
                      <a:pt x="132" y="12"/>
                    </a:lnTo>
                    <a:lnTo>
                      <a:pt x="128" y="24"/>
                    </a:lnTo>
                    <a:lnTo>
                      <a:pt x="122" y="39"/>
                    </a:lnTo>
                    <a:lnTo>
                      <a:pt x="111" y="55"/>
                    </a:lnTo>
                    <a:lnTo>
                      <a:pt x="94" y="70"/>
                    </a:lnTo>
                    <a:lnTo>
                      <a:pt x="71" y="85"/>
                    </a:lnTo>
                    <a:lnTo>
                      <a:pt x="39" y="97"/>
                    </a:lnTo>
                    <a:lnTo>
                      <a:pt x="0" y="105"/>
                    </a:lnTo>
                    <a:lnTo>
                      <a:pt x="0" y="115"/>
                    </a:lnTo>
                    <a:lnTo>
                      <a:pt x="42" y="107"/>
                    </a:lnTo>
                    <a:lnTo>
                      <a:pt x="74" y="95"/>
                    </a:lnTo>
                    <a:lnTo>
                      <a:pt x="101" y="80"/>
                    </a:lnTo>
                    <a:lnTo>
                      <a:pt x="118" y="61"/>
                    </a:lnTo>
                    <a:lnTo>
                      <a:pt x="132" y="46"/>
                    </a:lnTo>
                    <a:lnTo>
                      <a:pt x="138" y="28"/>
                    </a:lnTo>
                    <a:lnTo>
                      <a:pt x="142" y="12"/>
                    </a:lnTo>
                    <a:lnTo>
                      <a:pt x="145" y="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8" name="Freeform 44"/>
              <p:cNvSpPr>
                <a:spLocks/>
              </p:cNvSpPr>
              <p:nvPr/>
            </p:nvSpPr>
            <p:spPr bwMode="auto">
              <a:xfrm>
                <a:off x="2526" y="2389"/>
                <a:ext cx="7" cy="3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2" y="1"/>
                  </a:cxn>
                  <a:cxn ang="0">
                    <a:pos x="6" y="0"/>
                  </a:cxn>
                  <a:cxn ang="0">
                    <a:pos x="1" y="1"/>
                  </a:cxn>
                  <a:cxn ang="0">
                    <a:pos x="0" y="6"/>
                  </a:cxn>
                  <a:cxn ang="0">
                    <a:pos x="13" y="6"/>
                  </a:cxn>
                </a:cxnLst>
                <a:rect l="0" t="0" r="r" b="b"/>
                <a:pathLst>
                  <a:path w="13" h="6">
                    <a:moveTo>
                      <a:pt x="13" y="6"/>
                    </a:moveTo>
                    <a:lnTo>
                      <a:pt x="12" y="1"/>
                    </a:lnTo>
                    <a:lnTo>
                      <a:pt x="6" y="0"/>
                    </a:lnTo>
                    <a:lnTo>
                      <a:pt x="1" y="1"/>
                    </a:lnTo>
                    <a:lnTo>
                      <a:pt x="0" y="6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9" name="Freeform 45"/>
              <p:cNvSpPr>
                <a:spLocks/>
              </p:cNvSpPr>
              <p:nvPr/>
            </p:nvSpPr>
            <p:spPr bwMode="auto">
              <a:xfrm>
                <a:off x="2545" y="2168"/>
                <a:ext cx="294" cy="378"/>
              </a:xfrm>
              <a:custGeom>
                <a:avLst/>
                <a:gdLst/>
                <a:ahLst/>
                <a:cxnLst>
                  <a:cxn ang="0">
                    <a:pos x="350" y="176"/>
                  </a:cxn>
                  <a:cxn ang="0">
                    <a:pos x="347" y="205"/>
                  </a:cxn>
                  <a:cxn ang="0">
                    <a:pos x="328" y="244"/>
                  </a:cxn>
                  <a:cxn ang="0">
                    <a:pos x="294" y="290"/>
                  </a:cxn>
                  <a:cxn ang="0">
                    <a:pos x="250" y="335"/>
                  </a:cxn>
                  <a:cxn ang="0">
                    <a:pos x="203" y="379"/>
                  </a:cxn>
                  <a:cxn ang="0">
                    <a:pos x="152" y="420"/>
                  </a:cxn>
                  <a:cxn ang="0">
                    <a:pos x="105" y="450"/>
                  </a:cxn>
                  <a:cxn ang="0">
                    <a:pos x="45" y="487"/>
                  </a:cxn>
                  <a:cxn ang="0">
                    <a:pos x="1" y="580"/>
                  </a:cxn>
                  <a:cxn ang="0">
                    <a:pos x="17" y="685"/>
                  </a:cxn>
                  <a:cxn ang="0">
                    <a:pos x="111" y="751"/>
                  </a:cxn>
                  <a:cxn ang="0">
                    <a:pos x="242" y="748"/>
                  </a:cxn>
                  <a:cxn ang="0">
                    <a:pos x="325" y="705"/>
                  </a:cxn>
                  <a:cxn ang="0">
                    <a:pos x="394" y="638"/>
                  </a:cxn>
                  <a:cxn ang="0">
                    <a:pos x="450" y="555"/>
                  </a:cxn>
                  <a:cxn ang="0">
                    <a:pos x="494" y="464"/>
                  </a:cxn>
                  <a:cxn ang="0">
                    <a:pos x="524" y="376"/>
                  </a:cxn>
                  <a:cxn ang="0">
                    <a:pos x="543" y="300"/>
                  </a:cxn>
                  <a:cxn ang="0">
                    <a:pos x="550" y="242"/>
                  </a:cxn>
                  <a:cxn ang="0">
                    <a:pos x="545" y="202"/>
                  </a:cxn>
                  <a:cxn ang="0">
                    <a:pos x="546" y="134"/>
                  </a:cxn>
                  <a:cxn ang="0">
                    <a:pos x="580" y="93"/>
                  </a:cxn>
                  <a:cxn ang="0">
                    <a:pos x="582" y="66"/>
                  </a:cxn>
                  <a:cxn ang="0">
                    <a:pos x="550" y="70"/>
                  </a:cxn>
                  <a:cxn ang="0">
                    <a:pos x="535" y="61"/>
                  </a:cxn>
                  <a:cxn ang="0">
                    <a:pos x="543" y="27"/>
                  </a:cxn>
                  <a:cxn ang="0">
                    <a:pos x="519" y="11"/>
                  </a:cxn>
                  <a:cxn ang="0">
                    <a:pos x="491" y="44"/>
                  </a:cxn>
                  <a:cxn ang="0">
                    <a:pos x="474" y="43"/>
                  </a:cxn>
                  <a:cxn ang="0">
                    <a:pos x="465" y="11"/>
                  </a:cxn>
                  <a:cxn ang="0">
                    <a:pos x="452" y="0"/>
                  </a:cxn>
                  <a:cxn ang="0">
                    <a:pos x="433" y="4"/>
                  </a:cxn>
                  <a:cxn ang="0">
                    <a:pos x="423" y="17"/>
                  </a:cxn>
                  <a:cxn ang="0">
                    <a:pos x="421" y="46"/>
                  </a:cxn>
                  <a:cxn ang="0">
                    <a:pos x="404" y="54"/>
                  </a:cxn>
                  <a:cxn ang="0">
                    <a:pos x="377" y="31"/>
                  </a:cxn>
                  <a:cxn ang="0">
                    <a:pos x="359" y="56"/>
                  </a:cxn>
                  <a:cxn ang="0">
                    <a:pos x="369" y="90"/>
                  </a:cxn>
                  <a:cxn ang="0">
                    <a:pos x="355" y="104"/>
                  </a:cxn>
                  <a:cxn ang="0">
                    <a:pos x="321" y="110"/>
                  </a:cxn>
                  <a:cxn ang="0">
                    <a:pos x="320" y="139"/>
                  </a:cxn>
                </a:cxnLst>
                <a:rect l="0" t="0" r="r" b="b"/>
                <a:pathLst>
                  <a:path w="587" h="756">
                    <a:moveTo>
                      <a:pt x="343" y="166"/>
                    </a:moveTo>
                    <a:lnTo>
                      <a:pt x="350" y="176"/>
                    </a:lnTo>
                    <a:lnTo>
                      <a:pt x="352" y="190"/>
                    </a:lnTo>
                    <a:lnTo>
                      <a:pt x="347" y="205"/>
                    </a:lnTo>
                    <a:lnTo>
                      <a:pt x="340" y="224"/>
                    </a:lnTo>
                    <a:lnTo>
                      <a:pt x="328" y="244"/>
                    </a:lnTo>
                    <a:lnTo>
                      <a:pt x="313" y="266"/>
                    </a:lnTo>
                    <a:lnTo>
                      <a:pt x="294" y="290"/>
                    </a:lnTo>
                    <a:lnTo>
                      <a:pt x="274" y="311"/>
                    </a:lnTo>
                    <a:lnTo>
                      <a:pt x="250" y="335"/>
                    </a:lnTo>
                    <a:lnTo>
                      <a:pt x="226" y="357"/>
                    </a:lnTo>
                    <a:lnTo>
                      <a:pt x="203" y="379"/>
                    </a:lnTo>
                    <a:lnTo>
                      <a:pt x="177" y="401"/>
                    </a:lnTo>
                    <a:lnTo>
                      <a:pt x="152" y="420"/>
                    </a:lnTo>
                    <a:lnTo>
                      <a:pt x="128" y="437"/>
                    </a:lnTo>
                    <a:lnTo>
                      <a:pt x="105" y="450"/>
                    </a:lnTo>
                    <a:lnTo>
                      <a:pt x="83" y="460"/>
                    </a:lnTo>
                    <a:lnTo>
                      <a:pt x="45" y="487"/>
                    </a:lnTo>
                    <a:lnTo>
                      <a:pt x="17" y="530"/>
                    </a:lnTo>
                    <a:lnTo>
                      <a:pt x="1" y="580"/>
                    </a:lnTo>
                    <a:lnTo>
                      <a:pt x="0" y="634"/>
                    </a:lnTo>
                    <a:lnTo>
                      <a:pt x="17" y="685"/>
                    </a:lnTo>
                    <a:lnTo>
                      <a:pt x="52" y="726"/>
                    </a:lnTo>
                    <a:lnTo>
                      <a:pt x="111" y="751"/>
                    </a:lnTo>
                    <a:lnTo>
                      <a:pt x="194" y="756"/>
                    </a:lnTo>
                    <a:lnTo>
                      <a:pt x="242" y="748"/>
                    </a:lnTo>
                    <a:lnTo>
                      <a:pt x="284" y="731"/>
                    </a:lnTo>
                    <a:lnTo>
                      <a:pt x="325" y="705"/>
                    </a:lnTo>
                    <a:lnTo>
                      <a:pt x="360" y="673"/>
                    </a:lnTo>
                    <a:lnTo>
                      <a:pt x="394" y="638"/>
                    </a:lnTo>
                    <a:lnTo>
                      <a:pt x="425" y="597"/>
                    </a:lnTo>
                    <a:lnTo>
                      <a:pt x="450" y="555"/>
                    </a:lnTo>
                    <a:lnTo>
                      <a:pt x="474" y="509"/>
                    </a:lnTo>
                    <a:lnTo>
                      <a:pt x="494" y="464"/>
                    </a:lnTo>
                    <a:lnTo>
                      <a:pt x="511" y="420"/>
                    </a:lnTo>
                    <a:lnTo>
                      <a:pt x="524" y="376"/>
                    </a:lnTo>
                    <a:lnTo>
                      <a:pt x="536" y="335"/>
                    </a:lnTo>
                    <a:lnTo>
                      <a:pt x="543" y="300"/>
                    </a:lnTo>
                    <a:lnTo>
                      <a:pt x="548" y="268"/>
                    </a:lnTo>
                    <a:lnTo>
                      <a:pt x="550" y="242"/>
                    </a:lnTo>
                    <a:lnTo>
                      <a:pt x="548" y="225"/>
                    </a:lnTo>
                    <a:lnTo>
                      <a:pt x="545" y="202"/>
                    </a:lnTo>
                    <a:lnTo>
                      <a:pt x="543" y="168"/>
                    </a:lnTo>
                    <a:lnTo>
                      <a:pt x="546" y="134"/>
                    </a:lnTo>
                    <a:lnTo>
                      <a:pt x="562" y="110"/>
                    </a:lnTo>
                    <a:lnTo>
                      <a:pt x="580" y="93"/>
                    </a:lnTo>
                    <a:lnTo>
                      <a:pt x="587" y="78"/>
                    </a:lnTo>
                    <a:lnTo>
                      <a:pt x="582" y="66"/>
                    </a:lnTo>
                    <a:lnTo>
                      <a:pt x="567" y="66"/>
                    </a:lnTo>
                    <a:lnTo>
                      <a:pt x="550" y="70"/>
                    </a:lnTo>
                    <a:lnTo>
                      <a:pt x="538" y="68"/>
                    </a:lnTo>
                    <a:lnTo>
                      <a:pt x="535" y="61"/>
                    </a:lnTo>
                    <a:lnTo>
                      <a:pt x="540" y="48"/>
                    </a:lnTo>
                    <a:lnTo>
                      <a:pt x="543" y="27"/>
                    </a:lnTo>
                    <a:lnTo>
                      <a:pt x="535" y="14"/>
                    </a:lnTo>
                    <a:lnTo>
                      <a:pt x="519" y="11"/>
                    </a:lnTo>
                    <a:lnTo>
                      <a:pt x="504" y="26"/>
                    </a:lnTo>
                    <a:lnTo>
                      <a:pt x="491" y="44"/>
                    </a:lnTo>
                    <a:lnTo>
                      <a:pt x="480" y="49"/>
                    </a:lnTo>
                    <a:lnTo>
                      <a:pt x="474" y="43"/>
                    </a:lnTo>
                    <a:lnTo>
                      <a:pt x="469" y="22"/>
                    </a:lnTo>
                    <a:lnTo>
                      <a:pt x="465" y="11"/>
                    </a:lnTo>
                    <a:lnTo>
                      <a:pt x="460" y="4"/>
                    </a:lnTo>
                    <a:lnTo>
                      <a:pt x="452" y="0"/>
                    </a:lnTo>
                    <a:lnTo>
                      <a:pt x="443" y="0"/>
                    </a:lnTo>
                    <a:lnTo>
                      <a:pt x="433" y="4"/>
                    </a:lnTo>
                    <a:lnTo>
                      <a:pt x="426" y="9"/>
                    </a:lnTo>
                    <a:lnTo>
                      <a:pt x="423" y="17"/>
                    </a:lnTo>
                    <a:lnTo>
                      <a:pt x="421" y="27"/>
                    </a:lnTo>
                    <a:lnTo>
                      <a:pt x="421" y="46"/>
                    </a:lnTo>
                    <a:lnTo>
                      <a:pt x="414" y="56"/>
                    </a:lnTo>
                    <a:lnTo>
                      <a:pt x="404" y="54"/>
                    </a:lnTo>
                    <a:lnTo>
                      <a:pt x="391" y="39"/>
                    </a:lnTo>
                    <a:lnTo>
                      <a:pt x="377" y="31"/>
                    </a:lnTo>
                    <a:lnTo>
                      <a:pt x="365" y="39"/>
                    </a:lnTo>
                    <a:lnTo>
                      <a:pt x="359" y="56"/>
                    </a:lnTo>
                    <a:lnTo>
                      <a:pt x="362" y="76"/>
                    </a:lnTo>
                    <a:lnTo>
                      <a:pt x="369" y="90"/>
                    </a:lnTo>
                    <a:lnTo>
                      <a:pt x="365" y="98"/>
                    </a:lnTo>
                    <a:lnTo>
                      <a:pt x="355" y="104"/>
                    </a:lnTo>
                    <a:lnTo>
                      <a:pt x="338" y="105"/>
                    </a:lnTo>
                    <a:lnTo>
                      <a:pt x="321" y="110"/>
                    </a:lnTo>
                    <a:lnTo>
                      <a:pt x="313" y="120"/>
                    </a:lnTo>
                    <a:lnTo>
                      <a:pt x="320" y="139"/>
                    </a:lnTo>
                    <a:lnTo>
                      <a:pt x="343" y="166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0" name="Freeform 46"/>
              <p:cNvSpPr>
                <a:spLocks/>
              </p:cNvSpPr>
              <p:nvPr/>
            </p:nvSpPr>
            <p:spPr bwMode="auto">
              <a:xfrm>
                <a:off x="2586" y="2249"/>
                <a:ext cx="138" cy="152"/>
              </a:xfrm>
              <a:custGeom>
                <a:avLst/>
                <a:gdLst/>
                <a:ahLst/>
                <a:cxnLst>
                  <a:cxn ang="0">
                    <a:pos x="3" y="304"/>
                  </a:cxn>
                  <a:cxn ang="0">
                    <a:pos x="3" y="304"/>
                  </a:cxn>
                  <a:cxn ang="0">
                    <a:pos x="25" y="294"/>
                  </a:cxn>
                  <a:cxn ang="0">
                    <a:pos x="51" y="281"/>
                  </a:cxn>
                  <a:cxn ang="0">
                    <a:pos x="74" y="264"/>
                  </a:cxn>
                  <a:cxn ang="0">
                    <a:pos x="100" y="245"/>
                  </a:cxn>
                  <a:cxn ang="0">
                    <a:pos x="125" y="222"/>
                  </a:cxn>
                  <a:cxn ang="0">
                    <a:pos x="149" y="200"/>
                  </a:cxn>
                  <a:cxn ang="0">
                    <a:pos x="173" y="178"/>
                  </a:cxn>
                  <a:cxn ang="0">
                    <a:pos x="196" y="154"/>
                  </a:cxn>
                  <a:cxn ang="0">
                    <a:pos x="218" y="132"/>
                  </a:cxn>
                  <a:cxn ang="0">
                    <a:pos x="237" y="108"/>
                  </a:cxn>
                  <a:cxn ang="0">
                    <a:pos x="252" y="86"/>
                  </a:cxn>
                  <a:cxn ang="0">
                    <a:pos x="264" y="64"/>
                  </a:cxn>
                  <a:cxn ang="0">
                    <a:pos x="271" y="46"/>
                  </a:cxn>
                  <a:cxn ang="0">
                    <a:pos x="276" y="29"/>
                  </a:cxn>
                  <a:cxn ang="0">
                    <a:pos x="274" y="14"/>
                  </a:cxn>
                  <a:cxn ang="0">
                    <a:pos x="266" y="0"/>
                  </a:cxn>
                  <a:cxn ang="0">
                    <a:pos x="259" y="10"/>
                  </a:cxn>
                  <a:cxn ang="0">
                    <a:pos x="264" y="17"/>
                  </a:cxn>
                  <a:cxn ang="0">
                    <a:pos x="266" y="29"/>
                  </a:cxn>
                  <a:cxn ang="0">
                    <a:pos x="261" y="42"/>
                  </a:cxn>
                  <a:cxn ang="0">
                    <a:pos x="254" y="61"/>
                  </a:cxn>
                  <a:cxn ang="0">
                    <a:pos x="242" y="79"/>
                  </a:cxn>
                  <a:cxn ang="0">
                    <a:pos x="227" y="101"/>
                  </a:cxn>
                  <a:cxn ang="0">
                    <a:pos x="208" y="125"/>
                  </a:cxn>
                  <a:cxn ang="0">
                    <a:pos x="189" y="147"/>
                  </a:cxn>
                  <a:cxn ang="0">
                    <a:pos x="166" y="171"/>
                  </a:cxn>
                  <a:cxn ang="0">
                    <a:pos x="142" y="193"/>
                  </a:cxn>
                  <a:cxn ang="0">
                    <a:pos x="118" y="215"/>
                  </a:cxn>
                  <a:cxn ang="0">
                    <a:pos x="93" y="235"/>
                  </a:cxn>
                  <a:cxn ang="0">
                    <a:pos x="68" y="254"/>
                  </a:cxn>
                  <a:cxn ang="0">
                    <a:pos x="44" y="271"/>
                  </a:cxn>
                  <a:cxn ang="0">
                    <a:pos x="22" y="284"/>
                  </a:cxn>
                  <a:cxn ang="0">
                    <a:pos x="0" y="294"/>
                  </a:cxn>
                  <a:cxn ang="0">
                    <a:pos x="0" y="294"/>
                  </a:cxn>
                  <a:cxn ang="0">
                    <a:pos x="3" y="304"/>
                  </a:cxn>
                </a:cxnLst>
                <a:rect l="0" t="0" r="r" b="b"/>
                <a:pathLst>
                  <a:path w="276" h="304">
                    <a:moveTo>
                      <a:pt x="3" y="304"/>
                    </a:moveTo>
                    <a:lnTo>
                      <a:pt x="3" y="304"/>
                    </a:lnTo>
                    <a:lnTo>
                      <a:pt x="25" y="294"/>
                    </a:lnTo>
                    <a:lnTo>
                      <a:pt x="51" y="281"/>
                    </a:lnTo>
                    <a:lnTo>
                      <a:pt x="74" y="264"/>
                    </a:lnTo>
                    <a:lnTo>
                      <a:pt x="100" y="245"/>
                    </a:lnTo>
                    <a:lnTo>
                      <a:pt x="125" y="222"/>
                    </a:lnTo>
                    <a:lnTo>
                      <a:pt x="149" y="200"/>
                    </a:lnTo>
                    <a:lnTo>
                      <a:pt x="173" y="178"/>
                    </a:lnTo>
                    <a:lnTo>
                      <a:pt x="196" y="154"/>
                    </a:lnTo>
                    <a:lnTo>
                      <a:pt x="218" y="132"/>
                    </a:lnTo>
                    <a:lnTo>
                      <a:pt x="237" y="108"/>
                    </a:lnTo>
                    <a:lnTo>
                      <a:pt x="252" y="86"/>
                    </a:lnTo>
                    <a:lnTo>
                      <a:pt x="264" y="64"/>
                    </a:lnTo>
                    <a:lnTo>
                      <a:pt x="271" y="46"/>
                    </a:lnTo>
                    <a:lnTo>
                      <a:pt x="276" y="29"/>
                    </a:lnTo>
                    <a:lnTo>
                      <a:pt x="274" y="14"/>
                    </a:lnTo>
                    <a:lnTo>
                      <a:pt x="266" y="0"/>
                    </a:lnTo>
                    <a:lnTo>
                      <a:pt x="259" y="10"/>
                    </a:lnTo>
                    <a:lnTo>
                      <a:pt x="264" y="17"/>
                    </a:lnTo>
                    <a:lnTo>
                      <a:pt x="266" y="29"/>
                    </a:lnTo>
                    <a:lnTo>
                      <a:pt x="261" y="42"/>
                    </a:lnTo>
                    <a:lnTo>
                      <a:pt x="254" y="61"/>
                    </a:lnTo>
                    <a:lnTo>
                      <a:pt x="242" y="79"/>
                    </a:lnTo>
                    <a:lnTo>
                      <a:pt x="227" y="101"/>
                    </a:lnTo>
                    <a:lnTo>
                      <a:pt x="208" y="125"/>
                    </a:lnTo>
                    <a:lnTo>
                      <a:pt x="189" y="147"/>
                    </a:lnTo>
                    <a:lnTo>
                      <a:pt x="166" y="171"/>
                    </a:lnTo>
                    <a:lnTo>
                      <a:pt x="142" y="193"/>
                    </a:lnTo>
                    <a:lnTo>
                      <a:pt x="118" y="215"/>
                    </a:lnTo>
                    <a:lnTo>
                      <a:pt x="93" y="235"/>
                    </a:lnTo>
                    <a:lnTo>
                      <a:pt x="68" y="254"/>
                    </a:lnTo>
                    <a:lnTo>
                      <a:pt x="44" y="271"/>
                    </a:lnTo>
                    <a:lnTo>
                      <a:pt x="22" y="284"/>
                    </a:lnTo>
                    <a:lnTo>
                      <a:pt x="0" y="294"/>
                    </a:lnTo>
                    <a:lnTo>
                      <a:pt x="0" y="294"/>
                    </a:lnTo>
                    <a:lnTo>
                      <a:pt x="3" y="3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1" name="Freeform 47"/>
              <p:cNvSpPr>
                <a:spLocks/>
              </p:cNvSpPr>
              <p:nvPr/>
            </p:nvSpPr>
            <p:spPr bwMode="auto">
              <a:xfrm>
                <a:off x="2543" y="2396"/>
                <a:ext cx="100" cy="153"/>
              </a:xfrm>
              <a:custGeom>
                <a:avLst/>
                <a:gdLst/>
                <a:ahLst/>
                <a:cxnLst>
                  <a:cxn ang="0">
                    <a:pos x="199" y="296"/>
                  </a:cxn>
                  <a:cxn ang="0">
                    <a:pos x="199" y="296"/>
                  </a:cxn>
                  <a:cxn ang="0">
                    <a:pos x="116" y="291"/>
                  </a:cxn>
                  <a:cxn ang="0">
                    <a:pos x="61" y="266"/>
                  </a:cxn>
                  <a:cxn ang="0">
                    <a:pos x="27" y="228"/>
                  </a:cxn>
                  <a:cxn ang="0">
                    <a:pos x="10" y="179"/>
                  </a:cxn>
                  <a:cxn ang="0">
                    <a:pos x="11" y="125"/>
                  </a:cxn>
                  <a:cxn ang="0">
                    <a:pos x="27" y="76"/>
                  </a:cxn>
                  <a:cxn ang="0">
                    <a:pos x="54" y="36"/>
                  </a:cxn>
                  <a:cxn ang="0">
                    <a:pos x="89" y="10"/>
                  </a:cxn>
                  <a:cxn ang="0">
                    <a:pos x="86" y="0"/>
                  </a:cxn>
                  <a:cxn ang="0">
                    <a:pos x="47" y="29"/>
                  </a:cxn>
                  <a:cxn ang="0">
                    <a:pos x="17" y="73"/>
                  </a:cxn>
                  <a:cxn ang="0">
                    <a:pos x="1" y="125"/>
                  </a:cxn>
                  <a:cxn ang="0">
                    <a:pos x="0" y="179"/>
                  </a:cxn>
                  <a:cxn ang="0">
                    <a:pos x="17" y="232"/>
                  </a:cxn>
                  <a:cxn ang="0">
                    <a:pos x="54" y="276"/>
                  </a:cxn>
                  <a:cxn ang="0">
                    <a:pos x="116" y="301"/>
                  </a:cxn>
                  <a:cxn ang="0">
                    <a:pos x="199" y="306"/>
                  </a:cxn>
                  <a:cxn ang="0">
                    <a:pos x="199" y="306"/>
                  </a:cxn>
                  <a:cxn ang="0">
                    <a:pos x="199" y="296"/>
                  </a:cxn>
                </a:cxnLst>
                <a:rect l="0" t="0" r="r" b="b"/>
                <a:pathLst>
                  <a:path w="199" h="306">
                    <a:moveTo>
                      <a:pt x="199" y="296"/>
                    </a:moveTo>
                    <a:lnTo>
                      <a:pt x="199" y="296"/>
                    </a:lnTo>
                    <a:lnTo>
                      <a:pt x="116" y="291"/>
                    </a:lnTo>
                    <a:lnTo>
                      <a:pt x="61" y="266"/>
                    </a:lnTo>
                    <a:lnTo>
                      <a:pt x="27" y="228"/>
                    </a:lnTo>
                    <a:lnTo>
                      <a:pt x="10" y="179"/>
                    </a:lnTo>
                    <a:lnTo>
                      <a:pt x="11" y="125"/>
                    </a:lnTo>
                    <a:lnTo>
                      <a:pt x="27" y="76"/>
                    </a:lnTo>
                    <a:lnTo>
                      <a:pt x="54" y="36"/>
                    </a:lnTo>
                    <a:lnTo>
                      <a:pt x="89" y="10"/>
                    </a:lnTo>
                    <a:lnTo>
                      <a:pt x="86" y="0"/>
                    </a:lnTo>
                    <a:lnTo>
                      <a:pt x="47" y="29"/>
                    </a:lnTo>
                    <a:lnTo>
                      <a:pt x="17" y="73"/>
                    </a:lnTo>
                    <a:lnTo>
                      <a:pt x="1" y="125"/>
                    </a:lnTo>
                    <a:lnTo>
                      <a:pt x="0" y="179"/>
                    </a:lnTo>
                    <a:lnTo>
                      <a:pt x="17" y="232"/>
                    </a:lnTo>
                    <a:lnTo>
                      <a:pt x="54" y="276"/>
                    </a:lnTo>
                    <a:lnTo>
                      <a:pt x="116" y="301"/>
                    </a:lnTo>
                    <a:lnTo>
                      <a:pt x="199" y="306"/>
                    </a:lnTo>
                    <a:lnTo>
                      <a:pt x="199" y="306"/>
                    </a:lnTo>
                    <a:lnTo>
                      <a:pt x="199" y="2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2" name="Freeform 48"/>
              <p:cNvSpPr>
                <a:spLocks/>
              </p:cNvSpPr>
              <p:nvPr/>
            </p:nvSpPr>
            <p:spPr bwMode="auto">
              <a:xfrm>
                <a:off x="2643" y="2281"/>
                <a:ext cx="181" cy="268"/>
              </a:xfrm>
              <a:custGeom>
                <a:avLst/>
                <a:gdLst/>
                <a:ahLst/>
                <a:cxnLst>
                  <a:cxn ang="0">
                    <a:pos x="349" y="0"/>
                  </a:cxn>
                  <a:cxn ang="0">
                    <a:pos x="349" y="0"/>
                  </a:cxn>
                  <a:cxn ang="0">
                    <a:pos x="349" y="17"/>
                  </a:cxn>
                  <a:cxn ang="0">
                    <a:pos x="349" y="43"/>
                  </a:cxn>
                  <a:cxn ang="0">
                    <a:pos x="344" y="75"/>
                  </a:cxn>
                  <a:cxn ang="0">
                    <a:pos x="337" y="110"/>
                  </a:cxn>
                  <a:cxn ang="0">
                    <a:pos x="325" y="149"/>
                  </a:cxn>
                  <a:cxn ang="0">
                    <a:pos x="312" y="193"/>
                  </a:cxn>
                  <a:cxn ang="0">
                    <a:pos x="295" y="237"/>
                  </a:cxn>
                  <a:cxn ang="0">
                    <a:pos x="275" y="283"/>
                  </a:cxn>
                  <a:cxn ang="0">
                    <a:pos x="251" y="328"/>
                  </a:cxn>
                  <a:cxn ang="0">
                    <a:pos x="225" y="369"/>
                  </a:cxn>
                  <a:cxn ang="0">
                    <a:pos x="195" y="409"/>
                  </a:cxn>
                  <a:cxn ang="0">
                    <a:pos x="163" y="445"/>
                  </a:cxn>
                  <a:cxn ang="0">
                    <a:pos x="127" y="475"/>
                  </a:cxn>
                  <a:cxn ang="0">
                    <a:pos x="88" y="501"/>
                  </a:cxn>
                  <a:cxn ang="0">
                    <a:pos x="46" y="518"/>
                  </a:cxn>
                  <a:cxn ang="0">
                    <a:pos x="0" y="526"/>
                  </a:cxn>
                  <a:cxn ang="0">
                    <a:pos x="0" y="536"/>
                  </a:cxn>
                  <a:cxn ang="0">
                    <a:pos x="49" y="528"/>
                  </a:cxn>
                  <a:cxn ang="0">
                    <a:pos x="92" y="511"/>
                  </a:cxn>
                  <a:cxn ang="0">
                    <a:pos x="134" y="486"/>
                  </a:cxn>
                  <a:cxn ang="0">
                    <a:pos x="170" y="452"/>
                  </a:cxn>
                  <a:cxn ang="0">
                    <a:pos x="205" y="416"/>
                  </a:cxn>
                  <a:cxn ang="0">
                    <a:pos x="236" y="376"/>
                  </a:cxn>
                  <a:cxn ang="0">
                    <a:pos x="261" y="332"/>
                  </a:cxn>
                  <a:cxn ang="0">
                    <a:pos x="285" y="286"/>
                  </a:cxn>
                  <a:cxn ang="0">
                    <a:pos x="305" y="240"/>
                  </a:cxn>
                  <a:cxn ang="0">
                    <a:pos x="322" y="196"/>
                  </a:cxn>
                  <a:cxn ang="0">
                    <a:pos x="335" y="152"/>
                  </a:cxn>
                  <a:cxn ang="0">
                    <a:pos x="347" y="110"/>
                  </a:cxn>
                  <a:cxn ang="0">
                    <a:pos x="354" y="75"/>
                  </a:cxn>
                  <a:cxn ang="0">
                    <a:pos x="359" y="43"/>
                  </a:cxn>
                  <a:cxn ang="0">
                    <a:pos x="363" y="17"/>
                  </a:cxn>
                  <a:cxn ang="0">
                    <a:pos x="359" y="0"/>
                  </a:cxn>
                  <a:cxn ang="0">
                    <a:pos x="359" y="0"/>
                  </a:cxn>
                  <a:cxn ang="0">
                    <a:pos x="349" y="0"/>
                  </a:cxn>
                </a:cxnLst>
                <a:rect l="0" t="0" r="r" b="b"/>
                <a:pathLst>
                  <a:path w="363" h="536">
                    <a:moveTo>
                      <a:pt x="349" y="0"/>
                    </a:moveTo>
                    <a:lnTo>
                      <a:pt x="349" y="0"/>
                    </a:lnTo>
                    <a:lnTo>
                      <a:pt x="349" y="17"/>
                    </a:lnTo>
                    <a:lnTo>
                      <a:pt x="349" y="43"/>
                    </a:lnTo>
                    <a:lnTo>
                      <a:pt x="344" y="75"/>
                    </a:lnTo>
                    <a:lnTo>
                      <a:pt x="337" y="110"/>
                    </a:lnTo>
                    <a:lnTo>
                      <a:pt x="325" y="149"/>
                    </a:lnTo>
                    <a:lnTo>
                      <a:pt x="312" y="193"/>
                    </a:lnTo>
                    <a:lnTo>
                      <a:pt x="295" y="237"/>
                    </a:lnTo>
                    <a:lnTo>
                      <a:pt x="275" y="283"/>
                    </a:lnTo>
                    <a:lnTo>
                      <a:pt x="251" y="328"/>
                    </a:lnTo>
                    <a:lnTo>
                      <a:pt x="225" y="369"/>
                    </a:lnTo>
                    <a:lnTo>
                      <a:pt x="195" y="409"/>
                    </a:lnTo>
                    <a:lnTo>
                      <a:pt x="163" y="445"/>
                    </a:lnTo>
                    <a:lnTo>
                      <a:pt x="127" y="475"/>
                    </a:lnTo>
                    <a:lnTo>
                      <a:pt x="88" y="501"/>
                    </a:lnTo>
                    <a:lnTo>
                      <a:pt x="46" y="518"/>
                    </a:lnTo>
                    <a:lnTo>
                      <a:pt x="0" y="526"/>
                    </a:lnTo>
                    <a:lnTo>
                      <a:pt x="0" y="536"/>
                    </a:lnTo>
                    <a:lnTo>
                      <a:pt x="49" y="528"/>
                    </a:lnTo>
                    <a:lnTo>
                      <a:pt x="92" y="511"/>
                    </a:lnTo>
                    <a:lnTo>
                      <a:pt x="134" y="486"/>
                    </a:lnTo>
                    <a:lnTo>
                      <a:pt x="170" y="452"/>
                    </a:lnTo>
                    <a:lnTo>
                      <a:pt x="205" y="416"/>
                    </a:lnTo>
                    <a:lnTo>
                      <a:pt x="236" y="376"/>
                    </a:lnTo>
                    <a:lnTo>
                      <a:pt x="261" y="332"/>
                    </a:lnTo>
                    <a:lnTo>
                      <a:pt x="285" y="286"/>
                    </a:lnTo>
                    <a:lnTo>
                      <a:pt x="305" y="240"/>
                    </a:lnTo>
                    <a:lnTo>
                      <a:pt x="322" y="196"/>
                    </a:lnTo>
                    <a:lnTo>
                      <a:pt x="335" y="152"/>
                    </a:lnTo>
                    <a:lnTo>
                      <a:pt x="347" y="110"/>
                    </a:lnTo>
                    <a:lnTo>
                      <a:pt x="354" y="75"/>
                    </a:lnTo>
                    <a:lnTo>
                      <a:pt x="359" y="43"/>
                    </a:lnTo>
                    <a:lnTo>
                      <a:pt x="363" y="17"/>
                    </a:lnTo>
                    <a:lnTo>
                      <a:pt x="359" y="0"/>
                    </a:lnTo>
                    <a:lnTo>
                      <a:pt x="359" y="0"/>
                    </a:lnTo>
                    <a:lnTo>
                      <a:pt x="3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auto">
              <a:xfrm>
                <a:off x="2814" y="2221"/>
                <a:ext cx="14" cy="6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2" y="0"/>
                  </a:cxn>
                  <a:cxn ang="0">
                    <a:pos x="5" y="27"/>
                  </a:cxn>
                  <a:cxn ang="0">
                    <a:pos x="0" y="63"/>
                  </a:cxn>
                  <a:cxn ang="0">
                    <a:pos x="4" y="97"/>
                  </a:cxn>
                  <a:cxn ang="0">
                    <a:pos x="7" y="120"/>
                  </a:cxn>
                  <a:cxn ang="0">
                    <a:pos x="17" y="120"/>
                  </a:cxn>
                  <a:cxn ang="0">
                    <a:pos x="14" y="97"/>
                  </a:cxn>
                  <a:cxn ang="0">
                    <a:pos x="14" y="63"/>
                  </a:cxn>
                  <a:cxn ang="0">
                    <a:pos x="15" y="31"/>
                  </a:cxn>
                  <a:cxn ang="0">
                    <a:pos x="29" y="10"/>
                  </a:cxn>
                  <a:cxn ang="0">
                    <a:pos x="29" y="10"/>
                  </a:cxn>
                  <a:cxn ang="0">
                    <a:pos x="22" y="0"/>
                  </a:cxn>
                </a:cxnLst>
                <a:rect l="0" t="0" r="r" b="b"/>
                <a:pathLst>
                  <a:path w="29" h="120">
                    <a:moveTo>
                      <a:pt x="22" y="0"/>
                    </a:moveTo>
                    <a:lnTo>
                      <a:pt x="22" y="0"/>
                    </a:lnTo>
                    <a:lnTo>
                      <a:pt x="5" y="27"/>
                    </a:lnTo>
                    <a:lnTo>
                      <a:pt x="0" y="63"/>
                    </a:lnTo>
                    <a:lnTo>
                      <a:pt x="4" y="97"/>
                    </a:lnTo>
                    <a:lnTo>
                      <a:pt x="7" y="120"/>
                    </a:lnTo>
                    <a:lnTo>
                      <a:pt x="17" y="120"/>
                    </a:lnTo>
                    <a:lnTo>
                      <a:pt x="14" y="97"/>
                    </a:lnTo>
                    <a:lnTo>
                      <a:pt x="14" y="63"/>
                    </a:lnTo>
                    <a:lnTo>
                      <a:pt x="15" y="31"/>
                    </a:lnTo>
                    <a:lnTo>
                      <a:pt x="29" y="10"/>
                    </a:lnTo>
                    <a:lnTo>
                      <a:pt x="29" y="1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4" name="Freeform 50"/>
              <p:cNvSpPr>
                <a:spLocks/>
              </p:cNvSpPr>
              <p:nvPr/>
            </p:nvSpPr>
            <p:spPr bwMode="auto">
              <a:xfrm>
                <a:off x="2825" y="2199"/>
                <a:ext cx="17" cy="27"/>
              </a:xfrm>
              <a:custGeom>
                <a:avLst/>
                <a:gdLst/>
                <a:ahLst/>
                <a:cxnLst>
                  <a:cxn ang="0">
                    <a:pos x="9" y="10"/>
                  </a:cxn>
                  <a:cxn ang="0">
                    <a:pos x="10" y="10"/>
                  </a:cxn>
                  <a:cxn ang="0">
                    <a:pos x="21" y="10"/>
                  </a:cxn>
                  <a:cxn ang="0">
                    <a:pos x="24" y="17"/>
                  </a:cxn>
                  <a:cxn ang="0">
                    <a:pos x="17" y="29"/>
                  </a:cxn>
                  <a:cxn ang="0">
                    <a:pos x="0" y="44"/>
                  </a:cxn>
                  <a:cxn ang="0">
                    <a:pos x="7" y="54"/>
                  </a:cxn>
                  <a:cxn ang="0">
                    <a:pos x="27" y="36"/>
                  </a:cxn>
                  <a:cxn ang="0">
                    <a:pos x="34" y="17"/>
                  </a:cxn>
                  <a:cxn ang="0">
                    <a:pos x="27" y="0"/>
                  </a:cxn>
                  <a:cxn ang="0">
                    <a:pos x="7" y="0"/>
                  </a:cxn>
                  <a:cxn ang="0">
                    <a:pos x="9" y="0"/>
                  </a:cxn>
                  <a:cxn ang="0">
                    <a:pos x="9" y="10"/>
                  </a:cxn>
                </a:cxnLst>
                <a:rect l="0" t="0" r="r" b="b"/>
                <a:pathLst>
                  <a:path w="34" h="54">
                    <a:moveTo>
                      <a:pt x="9" y="10"/>
                    </a:moveTo>
                    <a:lnTo>
                      <a:pt x="10" y="10"/>
                    </a:lnTo>
                    <a:lnTo>
                      <a:pt x="21" y="10"/>
                    </a:lnTo>
                    <a:lnTo>
                      <a:pt x="24" y="17"/>
                    </a:lnTo>
                    <a:lnTo>
                      <a:pt x="17" y="29"/>
                    </a:lnTo>
                    <a:lnTo>
                      <a:pt x="0" y="44"/>
                    </a:lnTo>
                    <a:lnTo>
                      <a:pt x="7" y="54"/>
                    </a:lnTo>
                    <a:lnTo>
                      <a:pt x="27" y="36"/>
                    </a:lnTo>
                    <a:lnTo>
                      <a:pt x="34" y="17"/>
                    </a:lnTo>
                    <a:lnTo>
                      <a:pt x="27" y="0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9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5" name="Freeform 51"/>
              <p:cNvSpPr>
                <a:spLocks/>
              </p:cNvSpPr>
              <p:nvPr/>
            </p:nvSpPr>
            <p:spPr bwMode="auto">
              <a:xfrm>
                <a:off x="2810" y="2191"/>
                <a:ext cx="19" cy="1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15"/>
                  </a:cxn>
                  <a:cxn ang="0">
                    <a:pos x="7" y="27"/>
                  </a:cxn>
                  <a:cxn ang="0">
                    <a:pos x="21" y="30"/>
                  </a:cxn>
                  <a:cxn ang="0">
                    <a:pos x="38" y="25"/>
                  </a:cxn>
                  <a:cxn ang="0">
                    <a:pos x="38" y="15"/>
                  </a:cxn>
                  <a:cxn ang="0">
                    <a:pos x="21" y="17"/>
                  </a:cxn>
                  <a:cxn ang="0">
                    <a:pos x="11" y="17"/>
                  </a:cxn>
                  <a:cxn ang="0">
                    <a:pos x="11" y="15"/>
                  </a:cxn>
                  <a:cxn ang="0">
                    <a:pos x="16" y="3"/>
                  </a:cxn>
                  <a:cxn ang="0">
                    <a:pos x="16" y="3"/>
                  </a:cxn>
                  <a:cxn ang="0">
                    <a:pos x="6" y="0"/>
                  </a:cxn>
                </a:cxnLst>
                <a:rect l="0" t="0" r="r" b="b"/>
                <a:pathLst>
                  <a:path w="38" h="30">
                    <a:moveTo>
                      <a:pt x="6" y="0"/>
                    </a:moveTo>
                    <a:lnTo>
                      <a:pt x="6" y="0"/>
                    </a:lnTo>
                    <a:lnTo>
                      <a:pt x="0" y="15"/>
                    </a:lnTo>
                    <a:lnTo>
                      <a:pt x="7" y="27"/>
                    </a:lnTo>
                    <a:lnTo>
                      <a:pt x="21" y="30"/>
                    </a:lnTo>
                    <a:lnTo>
                      <a:pt x="38" y="25"/>
                    </a:lnTo>
                    <a:lnTo>
                      <a:pt x="38" y="15"/>
                    </a:lnTo>
                    <a:lnTo>
                      <a:pt x="21" y="17"/>
                    </a:lnTo>
                    <a:lnTo>
                      <a:pt x="11" y="17"/>
                    </a:lnTo>
                    <a:lnTo>
                      <a:pt x="11" y="15"/>
                    </a:lnTo>
                    <a:lnTo>
                      <a:pt x="16" y="3"/>
                    </a:lnTo>
                    <a:lnTo>
                      <a:pt x="16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auto">
              <a:xfrm>
                <a:off x="2795" y="2171"/>
                <a:ext cx="25" cy="22"/>
              </a:xfrm>
              <a:custGeom>
                <a:avLst/>
                <a:gdLst/>
                <a:ahLst/>
                <a:cxnLst>
                  <a:cxn ang="0">
                    <a:pos x="10" y="22"/>
                  </a:cxn>
                  <a:cxn ang="0">
                    <a:pos x="10" y="22"/>
                  </a:cxn>
                  <a:cxn ang="0">
                    <a:pos x="22" y="11"/>
                  </a:cxn>
                  <a:cxn ang="0">
                    <a:pos x="32" y="14"/>
                  </a:cxn>
                  <a:cxn ang="0">
                    <a:pos x="39" y="22"/>
                  </a:cxn>
                  <a:cxn ang="0">
                    <a:pos x="36" y="41"/>
                  </a:cxn>
                  <a:cxn ang="0">
                    <a:pos x="46" y="44"/>
                  </a:cxn>
                  <a:cxn ang="0">
                    <a:pos x="49" y="22"/>
                  </a:cxn>
                  <a:cxn ang="0">
                    <a:pos x="39" y="4"/>
                  </a:cxn>
                  <a:cxn ang="0">
                    <a:pos x="19" y="0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10" y="22"/>
                  </a:cxn>
                </a:cxnLst>
                <a:rect l="0" t="0" r="r" b="b"/>
                <a:pathLst>
                  <a:path w="49" h="44">
                    <a:moveTo>
                      <a:pt x="10" y="22"/>
                    </a:moveTo>
                    <a:lnTo>
                      <a:pt x="10" y="22"/>
                    </a:lnTo>
                    <a:lnTo>
                      <a:pt x="22" y="11"/>
                    </a:lnTo>
                    <a:lnTo>
                      <a:pt x="32" y="14"/>
                    </a:lnTo>
                    <a:lnTo>
                      <a:pt x="39" y="22"/>
                    </a:lnTo>
                    <a:lnTo>
                      <a:pt x="36" y="41"/>
                    </a:lnTo>
                    <a:lnTo>
                      <a:pt x="46" y="44"/>
                    </a:lnTo>
                    <a:lnTo>
                      <a:pt x="49" y="22"/>
                    </a:lnTo>
                    <a:lnTo>
                      <a:pt x="39" y="4"/>
                    </a:lnTo>
                    <a:lnTo>
                      <a:pt x="19" y="0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7" name="Freeform 53"/>
              <p:cNvSpPr>
                <a:spLocks/>
              </p:cNvSpPr>
              <p:nvPr/>
            </p:nvSpPr>
            <p:spPr bwMode="auto">
              <a:xfrm>
                <a:off x="2777" y="2179"/>
                <a:ext cx="23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22"/>
                  </a:cxn>
                  <a:cxn ang="0">
                    <a:pos x="17" y="32"/>
                  </a:cxn>
                  <a:cxn ang="0">
                    <a:pos x="31" y="26"/>
                  </a:cxn>
                  <a:cxn ang="0">
                    <a:pos x="46" y="5"/>
                  </a:cxn>
                  <a:cxn ang="0">
                    <a:pos x="36" y="2"/>
                  </a:cxn>
                  <a:cxn ang="0">
                    <a:pos x="24" y="19"/>
                  </a:cxn>
                  <a:cxn ang="0">
                    <a:pos x="17" y="22"/>
                  </a:cxn>
                  <a:cxn ang="0">
                    <a:pos x="16" y="19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0"/>
                  </a:cxn>
                </a:cxnLst>
                <a:rect l="0" t="0" r="r" b="b"/>
                <a:pathLst>
                  <a:path w="46" h="32">
                    <a:moveTo>
                      <a:pt x="0" y="0"/>
                    </a:moveTo>
                    <a:lnTo>
                      <a:pt x="0" y="0"/>
                    </a:lnTo>
                    <a:lnTo>
                      <a:pt x="6" y="22"/>
                    </a:lnTo>
                    <a:lnTo>
                      <a:pt x="17" y="32"/>
                    </a:lnTo>
                    <a:lnTo>
                      <a:pt x="31" y="26"/>
                    </a:lnTo>
                    <a:lnTo>
                      <a:pt x="46" y="5"/>
                    </a:lnTo>
                    <a:lnTo>
                      <a:pt x="36" y="2"/>
                    </a:lnTo>
                    <a:lnTo>
                      <a:pt x="24" y="19"/>
                    </a:lnTo>
                    <a:lnTo>
                      <a:pt x="17" y="22"/>
                    </a:lnTo>
                    <a:lnTo>
                      <a:pt x="16" y="19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auto">
              <a:xfrm>
                <a:off x="2754" y="2166"/>
                <a:ext cx="28" cy="16"/>
              </a:xfrm>
              <a:custGeom>
                <a:avLst/>
                <a:gdLst/>
                <a:ahLst/>
                <a:cxnLst>
                  <a:cxn ang="0">
                    <a:pos x="10" y="32"/>
                  </a:cxn>
                  <a:cxn ang="0">
                    <a:pos x="10" y="32"/>
                  </a:cxn>
                  <a:cxn ang="0">
                    <a:pos x="12" y="24"/>
                  </a:cxn>
                  <a:cxn ang="0">
                    <a:pos x="15" y="17"/>
                  </a:cxn>
                  <a:cxn ang="0">
                    <a:pos x="19" y="14"/>
                  </a:cxn>
                  <a:cxn ang="0">
                    <a:pos x="27" y="10"/>
                  </a:cxn>
                  <a:cxn ang="0">
                    <a:pos x="36" y="10"/>
                  </a:cxn>
                  <a:cxn ang="0">
                    <a:pos x="41" y="14"/>
                  </a:cxn>
                  <a:cxn ang="0">
                    <a:pos x="44" y="17"/>
                  </a:cxn>
                  <a:cxn ang="0">
                    <a:pos x="47" y="27"/>
                  </a:cxn>
                  <a:cxn ang="0">
                    <a:pos x="58" y="27"/>
                  </a:cxn>
                  <a:cxn ang="0">
                    <a:pos x="54" y="14"/>
                  </a:cxn>
                  <a:cxn ang="0">
                    <a:pos x="47" y="4"/>
                  </a:cxn>
                  <a:cxn ang="0">
                    <a:pos x="36" y="0"/>
                  </a:cxn>
                  <a:cxn ang="0">
                    <a:pos x="27" y="0"/>
                  </a:cxn>
                  <a:cxn ang="0">
                    <a:pos x="15" y="4"/>
                  </a:cxn>
                  <a:cxn ang="0">
                    <a:pos x="5" y="10"/>
                  </a:cxn>
                  <a:cxn ang="0">
                    <a:pos x="2" y="21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10" y="32"/>
                  </a:cxn>
                </a:cxnLst>
                <a:rect l="0" t="0" r="r" b="b"/>
                <a:pathLst>
                  <a:path w="58" h="32">
                    <a:moveTo>
                      <a:pt x="10" y="32"/>
                    </a:moveTo>
                    <a:lnTo>
                      <a:pt x="10" y="32"/>
                    </a:lnTo>
                    <a:lnTo>
                      <a:pt x="12" y="24"/>
                    </a:lnTo>
                    <a:lnTo>
                      <a:pt x="15" y="17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6" y="10"/>
                    </a:lnTo>
                    <a:lnTo>
                      <a:pt x="41" y="14"/>
                    </a:lnTo>
                    <a:lnTo>
                      <a:pt x="44" y="17"/>
                    </a:lnTo>
                    <a:lnTo>
                      <a:pt x="47" y="27"/>
                    </a:lnTo>
                    <a:lnTo>
                      <a:pt x="58" y="27"/>
                    </a:lnTo>
                    <a:lnTo>
                      <a:pt x="54" y="14"/>
                    </a:lnTo>
                    <a:lnTo>
                      <a:pt x="47" y="4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15" y="4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1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auto">
              <a:xfrm>
                <a:off x="2738" y="2182"/>
                <a:ext cx="21" cy="17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0" y="16"/>
                  </a:cxn>
                  <a:cxn ang="0">
                    <a:pos x="15" y="33"/>
                  </a:cxn>
                  <a:cxn ang="0">
                    <a:pos x="30" y="34"/>
                  </a:cxn>
                  <a:cxn ang="0">
                    <a:pos x="40" y="19"/>
                  </a:cxn>
                  <a:cxn ang="0">
                    <a:pos x="40" y="0"/>
                  </a:cxn>
                  <a:cxn ang="0">
                    <a:pos x="30" y="0"/>
                  </a:cxn>
                  <a:cxn ang="0">
                    <a:pos x="30" y="19"/>
                  </a:cxn>
                  <a:cxn ang="0">
                    <a:pos x="27" y="24"/>
                  </a:cxn>
                  <a:cxn ang="0">
                    <a:pos x="22" y="22"/>
                  </a:cxn>
                  <a:cxn ang="0">
                    <a:pos x="10" y="9"/>
                  </a:cxn>
                  <a:cxn ang="0">
                    <a:pos x="10" y="11"/>
                  </a:cxn>
                  <a:cxn ang="0">
                    <a:pos x="0" y="14"/>
                  </a:cxn>
                </a:cxnLst>
                <a:rect l="0" t="0" r="r" b="b"/>
                <a:pathLst>
                  <a:path w="40" h="34">
                    <a:moveTo>
                      <a:pt x="0" y="14"/>
                    </a:moveTo>
                    <a:lnTo>
                      <a:pt x="0" y="16"/>
                    </a:lnTo>
                    <a:lnTo>
                      <a:pt x="15" y="33"/>
                    </a:lnTo>
                    <a:lnTo>
                      <a:pt x="30" y="34"/>
                    </a:lnTo>
                    <a:lnTo>
                      <a:pt x="40" y="19"/>
                    </a:lnTo>
                    <a:lnTo>
                      <a:pt x="40" y="0"/>
                    </a:lnTo>
                    <a:lnTo>
                      <a:pt x="30" y="0"/>
                    </a:lnTo>
                    <a:lnTo>
                      <a:pt x="30" y="19"/>
                    </a:lnTo>
                    <a:lnTo>
                      <a:pt x="27" y="24"/>
                    </a:lnTo>
                    <a:lnTo>
                      <a:pt x="22" y="22"/>
                    </a:lnTo>
                    <a:lnTo>
                      <a:pt x="10" y="9"/>
                    </a:lnTo>
                    <a:lnTo>
                      <a:pt x="10" y="11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auto">
              <a:xfrm>
                <a:off x="2722" y="2180"/>
                <a:ext cx="21" cy="2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14" y="49"/>
                  </a:cxn>
                  <a:cxn ang="0">
                    <a:pos x="11" y="32"/>
                  </a:cxn>
                  <a:cxn ang="0">
                    <a:pos x="17" y="19"/>
                  </a:cxn>
                  <a:cxn ang="0">
                    <a:pos x="24" y="14"/>
                  </a:cxn>
                  <a:cxn ang="0">
                    <a:pos x="33" y="17"/>
                  </a:cxn>
                  <a:cxn ang="0">
                    <a:pos x="43" y="14"/>
                  </a:cxn>
                  <a:cxn ang="0">
                    <a:pos x="24" y="0"/>
                  </a:cxn>
                  <a:cxn ang="0">
                    <a:pos x="7" y="12"/>
                  </a:cxn>
                  <a:cxn ang="0">
                    <a:pos x="0" y="32"/>
                  </a:cxn>
                  <a:cxn ang="0">
                    <a:pos x="4" y="56"/>
                  </a:cxn>
                  <a:cxn ang="0">
                    <a:pos x="4" y="56"/>
                  </a:cxn>
                  <a:cxn ang="0">
                    <a:pos x="14" y="49"/>
                  </a:cxn>
                </a:cxnLst>
                <a:rect l="0" t="0" r="r" b="b"/>
                <a:pathLst>
                  <a:path w="43" h="56">
                    <a:moveTo>
                      <a:pt x="14" y="49"/>
                    </a:moveTo>
                    <a:lnTo>
                      <a:pt x="14" y="49"/>
                    </a:lnTo>
                    <a:lnTo>
                      <a:pt x="11" y="32"/>
                    </a:lnTo>
                    <a:lnTo>
                      <a:pt x="17" y="19"/>
                    </a:lnTo>
                    <a:lnTo>
                      <a:pt x="24" y="14"/>
                    </a:lnTo>
                    <a:lnTo>
                      <a:pt x="33" y="17"/>
                    </a:lnTo>
                    <a:lnTo>
                      <a:pt x="43" y="14"/>
                    </a:lnTo>
                    <a:lnTo>
                      <a:pt x="24" y="0"/>
                    </a:lnTo>
                    <a:lnTo>
                      <a:pt x="7" y="12"/>
                    </a:lnTo>
                    <a:lnTo>
                      <a:pt x="0" y="32"/>
                    </a:lnTo>
                    <a:lnTo>
                      <a:pt x="4" y="56"/>
                    </a:lnTo>
                    <a:lnTo>
                      <a:pt x="4" y="56"/>
                    </a:lnTo>
                    <a:lnTo>
                      <a:pt x="14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auto">
              <a:xfrm>
                <a:off x="2715" y="2205"/>
                <a:ext cx="17" cy="18"/>
              </a:xfrm>
              <a:custGeom>
                <a:avLst/>
                <a:gdLst/>
                <a:ahLst/>
                <a:cxnLst>
                  <a:cxn ang="0">
                    <a:pos x="0" y="37"/>
                  </a:cxn>
                  <a:cxn ang="0">
                    <a:pos x="0" y="37"/>
                  </a:cxn>
                  <a:cxn ang="0">
                    <a:pos x="17" y="36"/>
                  </a:cxn>
                  <a:cxn ang="0">
                    <a:pos x="31" y="29"/>
                  </a:cxn>
                  <a:cxn ang="0">
                    <a:pos x="36" y="17"/>
                  </a:cxn>
                  <a:cxn ang="0">
                    <a:pos x="29" y="0"/>
                  </a:cxn>
                  <a:cxn ang="0">
                    <a:pos x="19" y="7"/>
                  </a:cxn>
                  <a:cxn ang="0">
                    <a:pos x="26" y="17"/>
                  </a:cxn>
                  <a:cxn ang="0">
                    <a:pos x="24" y="22"/>
                  </a:cxn>
                  <a:cxn ang="0">
                    <a:pos x="17" y="25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0" y="37"/>
                  </a:cxn>
                </a:cxnLst>
                <a:rect l="0" t="0" r="r" b="b"/>
                <a:pathLst>
                  <a:path w="36" h="37">
                    <a:moveTo>
                      <a:pt x="0" y="37"/>
                    </a:moveTo>
                    <a:lnTo>
                      <a:pt x="0" y="37"/>
                    </a:lnTo>
                    <a:lnTo>
                      <a:pt x="17" y="36"/>
                    </a:lnTo>
                    <a:lnTo>
                      <a:pt x="31" y="29"/>
                    </a:lnTo>
                    <a:lnTo>
                      <a:pt x="36" y="17"/>
                    </a:lnTo>
                    <a:lnTo>
                      <a:pt x="29" y="0"/>
                    </a:lnTo>
                    <a:lnTo>
                      <a:pt x="19" y="7"/>
                    </a:lnTo>
                    <a:lnTo>
                      <a:pt x="26" y="17"/>
                    </a:lnTo>
                    <a:lnTo>
                      <a:pt x="24" y="22"/>
                    </a:lnTo>
                    <a:lnTo>
                      <a:pt x="17" y="25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2" name="Freeform 58"/>
              <p:cNvSpPr>
                <a:spLocks/>
              </p:cNvSpPr>
              <p:nvPr/>
            </p:nvSpPr>
            <p:spPr bwMode="auto">
              <a:xfrm>
                <a:off x="2699" y="2218"/>
                <a:ext cx="20" cy="36"/>
              </a:xfrm>
              <a:custGeom>
                <a:avLst/>
                <a:gdLst/>
                <a:ahLst/>
                <a:cxnLst>
                  <a:cxn ang="0">
                    <a:pos x="41" y="61"/>
                  </a:cxn>
                  <a:cxn ang="0">
                    <a:pos x="41" y="63"/>
                  </a:cxn>
                  <a:cxn ang="0">
                    <a:pos x="19" y="36"/>
                  </a:cxn>
                  <a:cxn ang="0">
                    <a:pos x="14" y="20"/>
                  </a:cxn>
                  <a:cxn ang="0">
                    <a:pos x="19" y="15"/>
                  </a:cxn>
                  <a:cxn ang="0">
                    <a:pos x="32" y="10"/>
                  </a:cxn>
                  <a:cxn ang="0">
                    <a:pos x="32" y="0"/>
                  </a:cxn>
                  <a:cxn ang="0">
                    <a:pos x="12" y="5"/>
                  </a:cxn>
                  <a:cxn ang="0">
                    <a:pos x="0" y="20"/>
                  </a:cxn>
                  <a:cxn ang="0">
                    <a:pos x="9" y="42"/>
                  </a:cxn>
                  <a:cxn ang="0">
                    <a:pos x="34" y="69"/>
                  </a:cxn>
                  <a:cxn ang="0">
                    <a:pos x="34" y="71"/>
                  </a:cxn>
                  <a:cxn ang="0">
                    <a:pos x="41" y="61"/>
                  </a:cxn>
                </a:cxnLst>
                <a:rect l="0" t="0" r="r" b="b"/>
                <a:pathLst>
                  <a:path w="41" h="71">
                    <a:moveTo>
                      <a:pt x="41" y="61"/>
                    </a:moveTo>
                    <a:lnTo>
                      <a:pt x="41" y="63"/>
                    </a:lnTo>
                    <a:lnTo>
                      <a:pt x="19" y="36"/>
                    </a:lnTo>
                    <a:lnTo>
                      <a:pt x="14" y="20"/>
                    </a:lnTo>
                    <a:lnTo>
                      <a:pt x="19" y="15"/>
                    </a:lnTo>
                    <a:lnTo>
                      <a:pt x="32" y="10"/>
                    </a:lnTo>
                    <a:lnTo>
                      <a:pt x="32" y="0"/>
                    </a:lnTo>
                    <a:lnTo>
                      <a:pt x="12" y="5"/>
                    </a:lnTo>
                    <a:lnTo>
                      <a:pt x="0" y="20"/>
                    </a:lnTo>
                    <a:lnTo>
                      <a:pt x="9" y="42"/>
                    </a:lnTo>
                    <a:lnTo>
                      <a:pt x="34" y="69"/>
                    </a:lnTo>
                    <a:lnTo>
                      <a:pt x="34" y="71"/>
                    </a:lnTo>
                    <a:lnTo>
                      <a:pt x="41" y="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3" name="Freeform 59"/>
              <p:cNvSpPr>
                <a:spLocks/>
              </p:cNvSpPr>
              <p:nvPr/>
            </p:nvSpPr>
            <p:spPr bwMode="auto">
              <a:xfrm>
                <a:off x="2333" y="2346"/>
                <a:ext cx="641" cy="361"/>
              </a:xfrm>
              <a:custGeom>
                <a:avLst/>
                <a:gdLst/>
                <a:ahLst/>
                <a:cxnLst>
                  <a:cxn ang="0">
                    <a:pos x="580" y="6"/>
                  </a:cxn>
                  <a:cxn ang="0">
                    <a:pos x="492" y="19"/>
                  </a:cxn>
                  <a:cxn ang="0">
                    <a:pos x="396" y="41"/>
                  </a:cxn>
                  <a:cxn ang="0">
                    <a:pos x="296" y="73"/>
                  </a:cxn>
                  <a:cxn ang="0">
                    <a:pos x="203" y="117"/>
                  </a:cxn>
                  <a:cxn ang="0">
                    <a:pos x="120" y="170"/>
                  </a:cxn>
                  <a:cxn ang="0">
                    <a:pos x="56" y="232"/>
                  </a:cxn>
                  <a:cxn ang="0">
                    <a:pos x="13" y="305"/>
                  </a:cxn>
                  <a:cxn ang="0">
                    <a:pos x="0" y="386"/>
                  </a:cxn>
                  <a:cxn ang="0">
                    <a:pos x="12" y="462"/>
                  </a:cxn>
                  <a:cxn ang="0">
                    <a:pos x="42" y="530"/>
                  </a:cxn>
                  <a:cxn ang="0">
                    <a:pos x="90" y="589"/>
                  </a:cxn>
                  <a:cxn ang="0">
                    <a:pos x="152" y="636"/>
                  </a:cxn>
                  <a:cxn ang="0">
                    <a:pos x="225" y="675"/>
                  </a:cxn>
                  <a:cxn ang="0">
                    <a:pos x="306" y="702"/>
                  </a:cxn>
                  <a:cxn ang="0">
                    <a:pos x="392" y="719"/>
                  </a:cxn>
                  <a:cxn ang="0">
                    <a:pos x="470" y="722"/>
                  </a:cxn>
                  <a:cxn ang="0">
                    <a:pos x="530" y="717"/>
                  </a:cxn>
                  <a:cxn ang="0">
                    <a:pos x="577" y="707"/>
                  </a:cxn>
                  <a:cxn ang="0">
                    <a:pos x="607" y="692"/>
                  </a:cxn>
                  <a:cxn ang="0">
                    <a:pos x="628" y="689"/>
                  </a:cxn>
                  <a:cxn ang="0">
                    <a:pos x="663" y="695"/>
                  </a:cxn>
                  <a:cxn ang="0">
                    <a:pos x="712" y="697"/>
                  </a:cxn>
                  <a:cxn ang="0">
                    <a:pos x="768" y="694"/>
                  </a:cxn>
                  <a:cxn ang="0">
                    <a:pos x="828" y="685"/>
                  </a:cxn>
                  <a:cxn ang="0">
                    <a:pos x="882" y="668"/>
                  </a:cxn>
                  <a:cxn ang="0">
                    <a:pos x="927" y="641"/>
                  </a:cxn>
                  <a:cxn ang="0">
                    <a:pos x="960" y="606"/>
                  </a:cxn>
                  <a:cxn ang="0">
                    <a:pos x="982" y="592"/>
                  </a:cxn>
                  <a:cxn ang="0">
                    <a:pos x="1022" y="601"/>
                  </a:cxn>
                  <a:cxn ang="0">
                    <a:pos x="1071" y="597"/>
                  </a:cxn>
                  <a:cxn ang="0">
                    <a:pos x="1127" y="582"/>
                  </a:cxn>
                  <a:cxn ang="0">
                    <a:pos x="1180" y="557"/>
                  </a:cxn>
                  <a:cxn ang="0">
                    <a:pos x="1227" y="518"/>
                  </a:cxn>
                  <a:cxn ang="0">
                    <a:pos x="1263" y="471"/>
                  </a:cxn>
                  <a:cxn ang="0">
                    <a:pos x="1281" y="411"/>
                  </a:cxn>
                  <a:cxn ang="0">
                    <a:pos x="1276" y="344"/>
                  </a:cxn>
                  <a:cxn ang="0">
                    <a:pos x="1247" y="273"/>
                  </a:cxn>
                  <a:cxn ang="0">
                    <a:pos x="1200" y="205"/>
                  </a:cxn>
                  <a:cxn ang="0">
                    <a:pos x="1131" y="142"/>
                  </a:cxn>
                  <a:cxn ang="0">
                    <a:pos x="1044" y="88"/>
                  </a:cxn>
                  <a:cxn ang="0">
                    <a:pos x="941" y="44"/>
                  </a:cxn>
                  <a:cxn ang="0">
                    <a:pos x="822" y="14"/>
                  </a:cxn>
                  <a:cxn ang="0">
                    <a:pos x="690" y="0"/>
                  </a:cxn>
                </a:cxnLst>
                <a:rect l="0" t="0" r="r" b="b"/>
                <a:pathLst>
                  <a:path w="1281" h="722">
                    <a:moveTo>
                      <a:pt x="619" y="2"/>
                    </a:moveTo>
                    <a:lnTo>
                      <a:pt x="580" y="6"/>
                    </a:lnTo>
                    <a:lnTo>
                      <a:pt x="538" y="11"/>
                    </a:lnTo>
                    <a:lnTo>
                      <a:pt x="492" y="19"/>
                    </a:lnTo>
                    <a:lnTo>
                      <a:pt x="443" y="29"/>
                    </a:lnTo>
                    <a:lnTo>
                      <a:pt x="396" y="41"/>
                    </a:lnTo>
                    <a:lnTo>
                      <a:pt x="345" y="56"/>
                    </a:lnTo>
                    <a:lnTo>
                      <a:pt x="296" y="73"/>
                    </a:lnTo>
                    <a:lnTo>
                      <a:pt x="249" y="93"/>
                    </a:lnTo>
                    <a:lnTo>
                      <a:pt x="203" y="117"/>
                    </a:lnTo>
                    <a:lnTo>
                      <a:pt x="161" y="141"/>
                    </a:lnTo>
                    <a:lnTo>
                      <a:pt x="120" y="170"/>
                    </a:lnTo>
                    <a:lnTo>
                      <a:pt x="84" y="198"/>
                    </a:lnTo>
                    <a:lnTo>
                      <a:pt x="56" y="232"/>
                    </a:lnTo>
                    <a:lnTo>
                      <a:pt x="30" y="268"/>
                    </a:lnTo>
                    <a:lnTo>
                      <a:pt x="13" y="305"/>
                    </a:lnTo>
                    <a:lnTo>
                      <a:pt x="3" y="345"/>
                    </a:lnTo>
                    <a:lnTo>
                      <a:pt x="0" y="386"/>
                    </a:lnTo>
                    <a:lnTo>
                      <a:pt x="3" y="425"/>
                    </a:lnTo>
                    <a:lnTo>
                      <a:pt x="12" y="462"/>
                    </a:lnTo>
                    <a:lnTo>
                      <a:pt x="23" y="498"/>
                    </a:lnTo>
                    <a:lnTo>
                      <a:pt x="42" y="530"/>
                    </a:lnTo>
                    <a:lnTo>
                      <a:pt x="64" y="560"/>
                    </a:lnTo>
                    <a:lnTo>
                      <a:pt x="90" y="589"/>
                    </a:lnTo>
                    <a:lnTo>
                      <a:pt x="120" y="614"/>
                    </a:lnTo>
                    <a:lnTo>
                      <a:pt x="152" y="636"/>
                    </a:lnTo>
                    <a:lnTo>
                      <a:pt x="188" y="657"/>
                    </a:lnTo>
                    <a:lnTo>
                      <a:pt x="225" y="675"/>
                    </a:lnTo>
                    <a:lnTo>
                      <a:pt x="266" y="690"/>
                    </a:lnTo>
                    <a:lnTo>
                      <a:pt x="306" y="702"/>
                    </a:lnTo>
                    <a:lnTo>
                      <a:pt x="348" y="712"/>
                    </a:lnTo>
                    <a:lnTo>
                      <a:pt x="392" y="719"/>
                    </a:lnTo>
                    <a:lnTo>
                      <a:pt x="437" y="722"/>
                    </a:lnTo>
                    <a:lnTo>
                      <a:pt x="470" y="722"/>
                    </a:lnTo>
                    <a:lnTo>
                      <a:pt x="501" y="721"/>
                    </a:lnTo>
                    <a:lnTo>
                      <a:pt x="530" y="717"/>
                    </a:lnTo>
                    <a:lnTo>
                      <a:pt x="555" y="712"/>
                    </a:lnTo>
                    <a:lnTo>
                      <a:pt x="577" y="707"/>
                    </a:lnTo>
                    <a:lnTo>
                      <a:pt x="594" y="699"/>
                    </a:lnTo>
                    <a:lnTo>
                      <a:pt x="607" y="692"/>
                    </a:lnTo>
                    <a:lnTo>
                      <a:pt x="616" y="685"/>
                    </a:lnTo>
                    <a:lnTo>
                      <a:pt x="628" y="689"/>
                    </a:lnTo>
                    <a:lnTo>
                      <a:pt x="643" y="692"/>
                    </a:lnTo>
                    <a:lnTo>
                      <a:pt x="663" y="695"/>
                    </a:lnTo>
                    <a:lnTo>
                      <a:pt x="687" y="697"/>
                    </a:lnTo>
                    <a:lnTo>
                      <a:pt x="712" y="697"/>
                    </a:lnTo>
                    <a:lnTo>
                      <a:pt x="740" y="697"/>
                    </a:lnTo>
                    <a:lnTo>
                      <a:pt x="768" y="694"/>
                    </a:lnTo>
                    <a:lnTo>
                      <a:pt x="797" y="690"/>
                    </a:lnTo>
                    <a:lnTo>
                      <a:pt x="828" y="685"/>
                    </a:lnTo>
                    <a:lnTo>
                      <a:pt x="855" y="677"/>
                    </a:lnTo>
                    <a:lnTo>
                      <a:pt x="882" y="668"/>
                    </a:lnTo>
                    <a:lnTo>
                      <a:pt x="905" y="657"/>
                    </a:lnTo>
                    <a:lnTo>
                      <a:pt x="927" y="641"/>
                    </a:lnTo>
                    <a:lnTo>
                      <a:pt x="946" y="624"/>
                    </a:lnTo>
                    <a:lnTo>
                      <a:pt x="960" y="606"/>
                    </a:lnTo>
                    <a:lnTo>
                      <a:pt x="968" y="584"/>
                    </a:lnTo>
                    <a:lnTo>
                      <a:pt x="982" y="592"/>
                    </a:lnTo>
                    <a:lnTo>
                      <a:pt x="1000" y="599"/>
                    </a:lnTo>
                    <a:lnTo>
                      <a:pt x="1022" y="601"/>
                    </a:lnTo>
                    <a:lnTo>
                      <a:pt x="1046" y="601"/>
                    </a:lnTo>
                    <a:lnTo>
                      <a:pt x="1071" y="597"/>
                    </a:lnTo>
                    <a:lnTo>
                      <a:pt x="1098" y="592"/>
                    </a:lnTo>
                    <a:lnTo>
                      <a:pt x="1127" y="582"/>
                    </a:lnTo>
                    <a:lnTo>
                      <a:pt x="1154" y="570"/>
                    </a:lnTo>
                    <a:lnTo>
                      <a:pt x="1180" y="557"/>
                    </a:lnTo>
                    <a:lnTo>
                      <a:pt x="1205" y="538"/>
                    </a:lnTo>
                    <a:lnTo>
                      <a:pt x="1227" y="518"/>
                    </a:lnTo>
                    <a:lnTo>
                      <a:pt x="1247" y="496"/>
                    </a:lnTo>
                    <a:lnTo>
                      <a:pt x="1263" y="471"/>
                    </a:lnTo>
                    <a:lnTo>
                      <a:pt x="1274" y="442"/>
                    </a:lnTo>
                    <a:lnTo>
                      <a:pt x="1281" y="411"/>
                    </a:lnTo>
                    <a:lnTo>
                      <a:pt x="1281" y="378"/>
                    </a:lnTo>
                    <a:lnTo>
                      <a:pt x="1276" y="344"/>
                    </a:lnTo>
                    <a:lnTo>
                      <a:pt x="1264" y="308"/>
                    </a:lnTo>
                    <a:lnTo>
                      <a:pt x="1247" y="273"/>
                    </a:lnTo>
                    <a:lnTo>
                      <a:pt x="1227" y="239"/>
                    </a:lnTo>
                    <a:lnTo>
                      <a:pt x="1200" y="205"/>
                    </a:lnTo>
                    <a:lnTo>
                      <a:pt x="1168" y="173"/>
                    </a:lnTo>
                    <a:lnTo>
                      <a:pt x="1131" y="142"/>
                    </a:lnTo>
                    <a:lnTo>
                      <a:pt x="1090" y="114"/>
                    </a:lnTo>
                    <a:lnTo>
                      <a:pt x="1044" y="88"/>
                    </a:lnTo>
                    <a:lnTo>
                      <a:pt x="995" y="65"/>
                    </a:lnTo>
                    <a:lnTo>
                      <a:pt x="941" y="44"/>
                    </a:lnTo>
                    <a:lnTo>
                      <a:pt x="883" y="28"/>
                    </a:lnTo>
                    <a:lnTo>
                      <a:pt x="822" y="14"/>
                    </a:lnTo>
                    <a:lnTo>
                      <a:pt x="758" y="6"/>
                    </a:lnTo>
                    <a:lnTo>
                      <a:pt x="690" y="0"/>
                    </a:lnTo>
                    <a:lnTo>
                      <a:pt x="619" y="2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4" name="Freeform 60"/>
              <p:cNvSpPr>
                <a:spLocks/>
              </p:cNvSpPr>
              <p:nvPr/>
            </p:nvSpPr>
            <p:spPr bwMode="auto">
              <a:xfrm>
                <a:off x="2332" y="2344"/>
                <a:ext cx="311" cy="174"/>
              </a:xfrm>
              <a:custGeom>
                <a:avLst/>
                <a:gdLst/>
                <a:ahLst/>
                <a:cxnLst>
                  <a:cxn ang="0">
                    <a:pos x="10" y="348"/>
                  </a:cxn>
                  <a:cxn ang="0">
                    <a:pos x="10" y="348"/>
                  </a:cxn>
                  <a:cxn ang="0">
                    <a:pos x="20" y="310"/>
                  </a:cxn>
                  <a:cxn ang="0">
                    <a:pos x="37" y="274"/>
                  </a:cxn>
                  <a:cxn ang="0">
                    <a:pos x="63" y="238"/>
                  </a:cxn>
                  <a:cxn ang="0">
                    <a:pos x="90" y="205"/>
                  </a:cxn>
                  <a:cxn ang="0">
                    <a:pos x="125" y="178"/>
                  </a:cxn>
                  <a:cxn ang="0">
                    <a:pos x="166" y="149"/>
                  </a:cxn>
                  <a:cxn ang="0">
                    <a:pos x="207" y="125"/>
                  </a:cxn>
                  <a:cxn ang="0">
                    <a:pos x="252" y="102"/>
                  </a:cxn>
                  <a:cxn ang="0">
                    <a:pos x="300" y="81"/>
                  </a:cxn>
                  <a:cxn ang="0">
                    <a:pos x="349" y="64"/>
                  </a:cxn>
                  <a:cxn ang="0">
                    <a:pos x="400" y="49"/>
                  </a:cxn>
                  <a:cxn ang="0">
                    <a:pos x="445" y="37"/>
                  </a:cxn>
                  <a:cxn ang="0">
                    <a:pos x="494" y="27"/>
                  </a:cxn>
                  <a:cxn ang="0">
                    <a:pos x="540" y="19"/>
                  </a:cxn>
                  <a:cxn ang="0">
                    <a:pos x="582" y="14"/>
                  </a:cxn>
                  <a:cxn ang="0">
                    <a:pos x="621" y="10"/>
                  </a:cxn>
                  <a:cxn ang="0">
                    <a:pos x="621" y="0"/>
                  </a:cxn>
                  <a:cxn ang="0">
                    <a:pos x="582" y="3"/>
                  </a:cxn>
                  <a:cxn ang="0">
                    <a:pos x="540" y="9"/>
                  </a:cxn>
                  <a:cxn ang="0">
                    <a:pos x="494" y="17"/>
                  </a:cxn>
                  <a:cxn ang="0">
                    <a:pos x="445" y="27"/>
                  </a:cxn>
                  <a:cxn ang="0">
                    <a:pos x="396" y="39"/>
                  </a:cxn>
                  <a:cxn ang="0">
                    <a:pos x="345" y="54"/>
                  </a:cxn>
                  <a:cxn ang="0">
                    <a:pos x="296" y="71"/>
                  </a:cxn>
                  <a:cxn ang="0">
                    <a:pos x="249" y="91"/>
                  </a:cxn>
                  <a:cxn ang="0">
                    <a:pos x="203" y="115"/>
                  </a:cxn>
                  <a:cxn ang="0">
                    <a:pos x="159" y="139"/>
                  </a:cxn>
                  <a:cxn ang="0">
                    <a:pos x="119" y="167"/>
                  </a:cxn>
                  <a:cxn ang="0">
                    <a:pos x="83" y="198"/>
                  </a:cxn>
                  <a:cxn ang="0">
                    <a:pos x="53" y="232"/>
                  </a:cxn>
                  <a:cxn ang="0">
                    <a:pos x="27" y="267"/>
                  </a:cxn>
                  <a:cxn ang="0">
                    <a:pos x="10" y="306"/>
                  </a:cxn>
                  <a:cxn ang="0">
                    <a:pos x="0" y="348"/>
                  </a:cxn>
                  <a:cxn ang="0">
                    <a:pos x="0" y="348"/>
                  </a:cxn>
                  <a:cxn ang="0">
                    <a:pos x="10" y="348"/>
                  </a:cxn>
                </a:cxnLst>
                <a:rect l="0" t="0" r="r" b="b"/>
                <a:pathLst>
                  <a:path w="621" h="348">
                    <a:moveTo>
                      <a:pt x="10" y="348"/>
                    </a:moveTo>
                    <a:lnTo>
                      <a:pt x="10" y="348"/>
                    </a:lnTo>
                    <a:lnTo>
                      <a:pt x="20" y="310"/>
                    </a:lnTo>
                    <a:lnTo>
                      <a:pt x="37" y="274"/>
                    </a:lnTo>
                    <a:lnTo>
                      <a:pt x="63" y="238"/>
                    </a:lnTo>
                    <a:lnTo>
                      <a:pt x="90" y="205"/>
                    </a:lnTo>
                    <a:lnTo>
                      <a:pt x="125" y="178"/>
                    </a:lnTo>
                    <a:lnTo>
                      <a:pt x="166" y="149"/>
                    </a:lnTo>
                    <a:lnTo>
                      <a:pt x="207" y="125"/>
                    </a:lnTo>
                    <a:lnTo>
                      <a:pt x="252" y="102"/>
                    </a:lnTo>
                    <a:lnTo>
                      <a:pt x="300" y="81"/>
                    </a:lnTo>
                    <a:lnTo>
                      <a:pt x="349" y="64"/>
                    </a:lnTo>
                    <a:lnTo>
                      <a:pt x="400" y="49"/>
                    </a:lnTo>
                    <a:lnTo>
                      <a:pt x="445" y="37"/>
                    </a:lnTo>
                    <a:lnTo>
                      <a:pt x="494" y="27"/>
                    </a:lnTo>
                    <a:lnTo>
                      <a:pt x="540" y="19"/>
                    </a:lnTo>
                    <a:lnTo>
                      <a:pt x="582" y="14"/>
                    </a:lnTo>
                    <a:lnTo>
                      <a:pt x="621" y="10"/>
                    </a:lnTo>
                    <a:lnTo>
                      <a:pt x="621" y="0"/>
                    </a:lnTo>
                    <a:lnTo>
                      <a:pt x="582" y="3"/>
                    </a:lnTo>
                    <a:lnTo>
                      <a:pt x="540" y="9"/>
                    </a:lnTo>
                    <a:lnTo>
                      <a:pt x="494" y="17"/>
                    </a:lnTo>
                    <a:lnTo>
                      <a:pt x="445" y="27"/>
                    </a:lnTo>
                    <a:lnTo>
                      <a:pt x="396" y="39"/>
                    </a:lnTo>
                    <a:lnTo>
                      <a:pt x="345" y="54"/>
                    </a:lnTo>
                    <a:lnTo>
                      <a:pt x="296" y="71"/>
                    </a:lnTo>
                    <a:lnTo>
                      <a:pt x="249" y="91"/>
                    </a:lnTo>
                    <a:lnTo>
                      <a:pt x="203" y="115"/>
                    </a:lnTo>
                    <a:lnTo>
                      <a:pt x="159" y="139"/>
                    </a:lnTo>
                    <a:lnTo>
                      <a:pt x="119" y="167"/>
                    </a:lnTo>
                    <a:lnTo>
                      <a:pt x="83" y="198"/>
                    </a:lnTo>
                    <a:lnTo>
                      <a:pt x="53" y="232"/>
                    </a:lnTo>
                    <a:lnTo>
                      <a:pt x="27" y="267"/>
                    </a:lnTo>
                    <a:lnTo>
                      <a:pt x="10" y="306"/>
                    </a:lnTo>
                    <a:lnTo>
                      <a:pt x="0" y="348"/>
                    </a:lnTo>
                    <a:lnTo>
                      <a:pt x="0" y="348"/>
                    </a:lnTo>
                    <a:lnTo>
                      <a:pt x="10" y="3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5" name="Freeform 61"/>
              <p:cNvSpPr>
                <a:spLocks/>
              </p:cNvSpPr>
              <p:nvPr/>
            </p:nvSpPr>
            <p:spPr bwMode="auto">
              <a:xfrm>
                <a:off x="2330" y="2518"/>
                <a:ext cx="221" cy="191"/>
              </a:xfrm>
              <a:custGeom>
                <a:avLst/>
                <a:gdLst/>
                <a:ahLst/>
                <a:cxnLst>
                  <a:cxn ang="0">
                    <a:pos x="444" y="372"/>
                  </a:cxn>
                  <a:cxn ang="0">
                    <a:pos x="444" y="372"/>
                  </a:cxn>
                  <a:cxn ang="0">
                    <a:pos x="399" y="369"/>
                  </a:cxn>
                  <a:cxn ang="0">
                    <a:pos x="355" y="362"/>
                  </a:cxn>
                  <a:cxn ang="0">
                    <a:pos x="315" y="352"/>
                  </a:cxn>
                  <a:cxn ang="0">
                    <a:pos x="274" y="340"/>
                  </a:cxn>
                  <a:cxn ang="0">
                    <a:pos x="234" y="325"/>
                  </a:cxn>
                  <a:cxn ang="0">
                    <a:pos x="196" y="306"/>
                  </a:cxn>
                  <a:cxn ang="0">
                    <a:pos x="163" y="286"/>
                  </a:cxn>
                  <a:cxn ang="0">
                    <a:pos x="130" y="264"/>
                  </a:cxn>
                  <a:cxn ang="0">
                    <a:pos x="100" y="241"/>
                  </a:cxn>
                  <a:cxn ang="0">
                    <a:pos x="76" y="212"/>
                  </a:cxn>
                  <a:cxn ang="0">
                    <a:pos x="54" y="181"/>
                  </a:cxn>
                  <a:cxn ang="0">
                    <a:pos x="36" y="151"/>
                  </a:cxn>
                  <a:cxn ang="0">
                    <a:pos x="24" y="115"/>
                  </a:cxn>
                  <a:cxn ang="0">
                    <a:pos x="15" y="80"/>
                  </a:cxn>
                  <a:cxn ang="0">
                    <a:pos x="14" y="41"/>
                  </a:cxn>
                  <a:cxn ang="0">
                    <a:pos x="15" y="0"/>
                  </a:cxn>
                  <a:cxn ang="0">
                    <a:pos x="5" y="0"/>
                  </a:cxn>
                  <a:cxn ang="0">
                    <a:pos x="0" y="41"/>
                  </a:cxn>
                  <a:cxn ang="0">
                    <a:pos x="5" y="80"/>
                  </a:cxn>
                  <a:cxn ang="0">
                    <a:pos x="14" y="119"/>
                  </a:cxn>
                  <a:cxn ang="0">
                    <a:pos x="25" y="154"/>
                  </a:cxn>
                  <a:cxn ang="0">
                    <a:pos x="44" y="188"/>
                  </a:cxn>
                  <a:cxn ang="0">
                    <a:pos x="66" y="219"/>
                  </a:cxn>
                  <a:cxn ang="0">
                    <a:pos x="93" y="247"/>
                  </a:cxn>
                  <a:cxn ang="0">
                    <a:pos x="124" y="274"/>
                  </a:cxn>
                  <a:cxn ang="0">
                    <a:pos x="156" y="296"/>
                  </a:cxn>
                  <a:cxn ang="0">
                    <a:pos x="193" y="317"/>
                  </a:cxn>
                  <a:cxn ang="0">
                    <a:pos x="230" y="335"/>
                  </a:cxn>
                  <a:cxn ang="0">
                    <a:pos x="271" y="350"/>
                  </a:cxn>
                  <a:cxn ang="0">
                    <a:pos x="311" y="362"/>
                  </a:cxn>
                  <a:cxn ang="0">
                    <a:pos x="355" y="372"/>
                  </a:cxn>
                  <a:cxn ang="0">
                    <a:pos x="399" y="379"/>
                  </a:cxn>
                  <a:cxn ang="0">
                    <a:pos x="444" y="383"/>
                  </a:cxn>
                  <a:cxn ang="0">
                    <a:pos x="444" y="383"/>
                  </a:cxn>
                  <a:cxn ang="0">
                    <a:pos x="444" y="372"/>
                  </a:cxn>
                </a:cxnLst>
                <a:rect l="0" t="0" r="r" b="b"/>
                <a:pathLst>
                  <a:path w="444" h="383">
                    <a:moveTo>
                      <a:pt x="444" y="372"/>
                    </a:moveTo>
                    <a:lnTo>
                      <a:pt x="444" y="372"/>
                    </a:lnTo>
                    <a:lnTo>
                      <a:pt x="399" y="369"/>
                    </a:lnTo>
                    <a:lnTo>
                      <a:pt x="355" y="362"/>
                    </a:lnTo>
                    <a:lnTo>
                      <a:pt x="315" y="352"/>
                    </a:lnTo>
                    <a:lnTo>
                      <a:pt x="274" y="340"/>
                    </a:lnTo>
                    <a:lnTo>
                      <a:pt x="234" y="325"/>
                    </a:lnTo>
                    <a:lnTo>
                      <a:pt x="196" y="306"/>
                    </a:lnTo>
                    <a:lnTo>
                      <a:pt x="163" y="286"/>
                    </a:lnTo>
                    <a:lnTo>
                      <a:pt x="130" y="264"/>
                    </a:lnTo>
                    <a:lnTo>
                      <a:pt x="100" y="241"/>
                    </a:lnTo>
                    <a:lnTo>
                      <a:pt x="76" y="212"/>
                    </a:lnTo>
                    <a:lnTo>
                      <a:pt x="54" y="181"/>
                    </a:lnTo>
                    <a:lnTo>
                      <a:pt x="36" y="151"/>
                    </a:lnTo>
                    <a:lnTo>
                      <a:pt x="24" y="115"/>
                    </a:lnTo>
                    <a:lnTo>
                      <a:pt x="15" y="80"/>
                    </a:lnTo>
                    <a:lnTo>
                      <a:pt x="14" y="41"/>
                    </a:lnTo>
                    <a:lnTo>
                      <a:pt x="15" y="0"/>
                    </a:lnTo>
                    <a:lnTo>
                      <a:pt x="5" y="0"/>
                    </a:lnTo>
                    <a:lnTo>
                      <a:pt x="0" y="41"/>
                    </a:lnTo>
                    <a:lnTo>
                      <a:pt x="5" y="80"/>
                    </a:lnTo>
                    <a:lnTo>
                      <a:pt x="14" y="119"/>
                    </a:lnTo>
                    <a:lnTo>
                      <a:pt x="25" y="154"/>
                    </a:lnTo>
                    <a:lnTo>
                      <a:pt x="44" y="188"/>
                    </a:lnTo>
                    <a:lnTo>
                      <a:pt x="66" y="219"/>
                    </a:lnTo>
                    <a:lnTo>
                      <a:pt x="93" y="247"/>
                    </a:lnTo>
                    <a:lnTo>
                      <a:pt x="124" y="274"/>
                    </a:lnTo>
                    <a:lnTo>
                      <a:pt x="156" y="296"/>
                    </a:lnTo>
                    <a:lnTo>
                      <a:pt x="193" y="317"/>
                    </a:lnTo>
                    <a:lnTo>
                      <a:pt x="230" y="335"/>
                    </a:lnTo>
                    <a:lnTo>
                      <a:pt x="271" y="350"/>
                    </a:lnTo>
                    <a:lnTo>
                      <a:pt x="311" y="362"/>
                    </a:lnTo>
                    <a:lnTo>
                      <a:pt x="355" y="372"/>
                    </a:lnTo>
                    <a:lnTo>
                      <a:pt x="399" y="379"/>
                    </a:lnTo>
                    <a:lnTo>
                      <a:pt x="444" y="383"/>
                    </a:lnTo>
                    <a:lnTo>
                      <a:pt x="444" y="383"/>
                    </a:lnTo>
                    <a:lnTo>
                      <a:pt x="444" y="3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6" name="Freeform 62"/>
              <p:cNvSpPr>
                <a:spLocks/>
              </p:cNvSpPr>
              <p:nvPr/>
            </p:nvSpPr>
            <p:spPr bwMode="auto">
              <a:xfrm>
                <a:off x="2551" y="2685"/>
                <a:ext cx="93" cy="25"/>
              </a:xfrm>
              <a:custGeom>
                <a:avLst/>
                <a:gdLst/>
                <a:ahLst/>
                <a:cxnLst>
                  <a:cxn ang="0">
                    <a:pos x="181" y="1"/>
                  </a:cxn>
                  <a:cxn ang="0">
                    <a:pos x="174" y="3"/>
                  </a:cxn>
                  <a:cxn ang="0">
                    <a:pos x="167" y="8"/>
                  </a:cxn>
                  <a:cxn ang="0">
                    <a:pos x="155" y="15"/>
                  </a:cxn>
                  <a:cxn ang="0">
                    <a:pos x="138" y="23"/>
                  </a:cxn>
                  <a:cxn ang="0">
                    <a:pos x="118" y="28"/>
                  </a:cxn>
                  <a:cxn ang="0">
                    <a:pos x="93" y="33"/>
                  </a:cxn>
                  <a:cxn ang="0">
                    <a:pos x="64" y="37"/>
                  </a:cxn>
                  <a:cxn ang="0">
                    <a:pos x="33" y="37"/>
                  </a:cxn>
                  <a:cxn ang="0">
                    <a:pos x="0" y="38"/>
                  </a:cxn>
                  <a:cxn ang="0">
                    <a:pos x="0" y="49"/>
                  </a:cxn>
                  <a:cxn ang="0">
                    <a:pos x="33" y="50"/>
                  </a:cxn>
                  <a:cxn ang="0">
                    <a:pos x="64" y="47"/>
                  </a:cxn>
                  <a:cxn ang="0">
                    <a:pos x="93" y="43"/>
                  </a:cxn>
                  <a:cxn ang="0">
                    <a:pos x="118" y="38"/>
                  </a:cxn>
                  <a:cxn ang="0">
                    <a:pos x="142" y="33"/>
                  </a:cxn>
                  <a:cxn ang="0">
                    <a:pos x="159" y="25"/>
                  </a:cxn>
                  <a:cxn ang="0">
                    <a:pos x="174" y="18"/>
                  </a:cxn>
                  <a:cxn ang="0">
                    <a:pos x="184" y="10"/>
                  </a:cxn>
                  <a:cxn ang="0">
                    <a:pos x="177" y="11"/>
                  </a:cxn>
                  <a:cxn ang="0">
                    <a:pos x="184" y="10"/>
                  </a:cxn>
                  <a:cxn ang="0">
                    <a:pos x="184" y="5"/>
                  </a:cxn>
                  <a:cxn ang="0">
                    <a:pos x="182" y="1"/>
                  </a:cxn>
                  <a:cxn ang="0">
                    <a:pos x="177" y="0"/>
                  </a:cxn>
                  <a:cxn ang="0">
                    <a:pos x="174" y="3"/>
                  </a:cxn>
                  <a:cxn ang="0">
                    <a:pos x="181" y="1"/>
                  </a:cxn>
                </a:cxnLst>
                <a:rect l="0" t="0" r="r" b="b"/>
                <a:pathLst>
                  <a:path w="184" h="50">
                    <a:moveTo>
                      <a:pt x="181" y="1"/>
                    </a:moveTo>
                    <a:lnTo>
                      <a:pt x="174" y="3"/>
                    </a:lnTo>
                    <a:lnTo>
                      <a:pt x="167" y="8"/>
                    </a:lnTo>
                    <a:lnTo>
                      <a:pt x="155" y="15"/>
                    </a:lnTo>
                    <a:lnTo>
                      <a:pt x="138" y="23"/>
                    </a:lnTo>
                    <a:lnTo>
                      <a:pt x="118" y="28"/>
                    </a:lnTo>
                    <a:lnTo>
                      <a:pt x="93" y="33"/>
                    </a:lnTo>
                    <a:lnTo>
                      <a:pt x="64" y="37"/>
                    </a:lnTo>
                    <a:lnTo>
                      <a:pt x="33" y="37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33" y="50"/>
                    </a:lnTo>
                    <a:lnTo>
                      <a:pt x="64" y="47"/>
                    </a:lnTo>
                    <a:lnTo>
                      <a:pt x="93" y="43"/>
                    </a:lnTo>
                    <a:lnTo>
                      <a:pt x="118" y="38"/>
                    </a:lnTo>
                    <a:lnTo>
                      <a:pt x="142" y="33"/>
                    </a:lnTo>
                    <a:lnTo>
                      <a:pt x="159" y="25"/>
                    </a:lnTo>
                    <a:lnTo>
                      <a:pt x="174" y="18"/>
                    </a:lnTo>
                    <a:lnTo>
                      <a:pt x="184" y="10"/>
                    </a:lnTo>
                    <a:lnTo>
                      <a:pt x="177" y="11"/>
                    </a:lnTo>
                    <a:lnTo>
                      <a:pt x="184" y="10"/>
                    </a:lnTo>
                    <a:lnTo>
                      <a:pt x="184" y="5"/>
                    </a:lnTo>
                    <a:lnTo>
                      <a:pt x="182" y="1"/>
                    </a:lnTo>
                    <a:lnTo>
                      <a:pt x="177" y="0"/>
                    </a:lnTo>
                    <a:lnTo>
                      <a:pt x="174" y="3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7" name="Freeform 63"/>
              <p:cNvSpPr>
                <a:spLocks/>
              </p:cNvSpPr>
              <p:nvPr/>
            </p:nvSpPr>
            <p:spPr bwMode="auto">
              <a:xfrm>
                <a:off x="2640" y="2635"/>
                <a:ext cx="180" cy="62"/>
              </a:xfrm>
              <a:custGeom>
                <a:avLst/>
                <a:gdLst/>
                <a:ahLst/>
                <a:cxnLst>
                  <a:cxn ang="0">
                    <a:pos x="357" y="0"/>
                  </a:cxn>
                  <a:cxn ang="0">
                    <a:pos x="349" y="5"/>
                  </a:cxn>
                  <a:cxn ang="0">
                    <a:pos x="340" y="25"/>
                  </a:cxn>
                  <a:cxn ang="0">
                    <a:pos x="329" y="42"/>
                  </a:cxn>
                  <a:cxn ang="0">
                    <a:pos x="310" y="57"/>
                  </a:cxn>
                  <a:cxn ang="0">
                    <a:pos x="288" y="72"/>
                  </a:cxn>
                  <a:cxn ang="0">
                    <a:pos x="266" y="84"/>
                  </a:cxn>
                  <a:cxn ang="0">
                    <a:pos x="239" y="93"/>
                  </a:cxn>
                  <a:cxn ang="0">
                    <a:pos x="214" y="101"/>
                  </a:cxn>
                  <a:cxn ang="0">
                    <a:pos x="183" y="106"/>
                  </a:cxn>
                  <a:cxn ang="0">
                    <a:pos x="154" y="110"/>
                  </a:cxn>
                  <a:cxn ang="0">
                    <a:pos x="126" y="113"/>
                  </a:cxn>
                  <a:cxn ang="0">
                    <a:pos x="98" y="111"/>
                  </a:cxn>
                  <a:cxn ang="0">
                    <a:pos x="73" y="111"/>
                  </a:cxn>
                  <a:cxn ang="0">
                    <a:pos x="49" y="111"/>
                  </a:cxn>
                  <a:cxn ang="0">
                    <a:pos x="29" y="108"/>
                  </a:cxn>
                  <a:cxn ang="0">
                    <a:pos x="14" y="105"/>
                  </a:cxn>
                  <a:cxn ang="0">
                    <a:pos x="4" y="101"/>
                  </a:cxn>
                  <a:cxn ang="0">
                    <a:pos x="0" y="111"/>
                  </a:cxn>
                  <a:cxn ang="0">
                    <a:pos x="14" y="115"/>
                  </a:cxn>
                  <a:cxn ang="0">
                    <a:pos x="29" y="118"/>
                  </a:cxn>
                  <a:cxn ang="0">
                    <a:pos x="49" y="121"/>
                  </a:cxn>
                  <a:cxn ang="0">
                    <a:pos x="73" y="125"/>
                  </a:cxn>
                  <a:cxn ang="0">
                    <a:pos x="98" y="125"/>
                  </a:cxn>
                  <a:cxn ang="0">
                    <a:pos x="126" y="123"/>
                  </a:cxn>
                  <a:cxn ang="0">
                    <a:pos x="154" y="120"/>
                  </a:cxn>
                  <a:cxn ang="0">
                    <a:pos x="183" y="116"/>
                  </a:cxn>
                  <a:cxn ang="0">
                    <a:pos x="214" y="111"/>
                  </a:cxn>
                  <a:cxn ang="0">
                    <a:pos x="242" y="103"/>
                  </a:cxn>
                  <a:cxn ang="0">
                    <a:pos x="269" y="94"/>
                  </a:cxn>
                  <a:cxn ang="0">
                    <a:pos x="295" y="83"/>
                  </a:cxn>
                  <a:cxn ang="0">
                    <a:pos x="317" y="67"/>
                  </a:cxn>
                  <a:cxn ang="0">
                    <a:pos x="335" y="49"/>
                  </a:cxn>
                  <a:cxn ang="0">
                    <a:pos x="351" y="28"/>
                  </a:cxn>
                  <a:cxn ang="0">
                    <a:pos x="359" y="5"/>
                  </a:cxn>
                  <a:cxn ang="0">
                    <a:pos x="351" y="10"/>
                  </a:cxn>
                  <a:cxn ang="0">
                    <a:pos x="359" y="5"/>
                  </a:cxn>
                  <a:cxn ang="0">
                    <a:pos x="357" y="1"/>
                  </a:cxn>
                  <a:cxn ang="0">
                    <a:pos x="354" y="0"/>
                  </a:cxn>
                  <a:cxn ang="0">
                    <a:pos x="351" y="1"/>
                  </a:cxn>
                  <a:cxn ang="0">
                    <a:pos x="349" y="5"/>
                  </a:cxn>
                  <a:cxn ang="0">
                    <a:pos x="357" y="0"/>
                  </a:cxn>
                </a:cxnLst>
                <a:rect l="0" t="0" r="r" b="b"/>
                <a:pathLst>
                  <a:path w="359" h="125">
                    <a:moveTo>
                      <a:pt x="357" y="0"/>
                    </a:moveTo>
                    <a:lnTo>
                      <a:pt x="349" y="5"/>
                    </a:lnTo>
                    <a:lnTo>
                      <a:pt x="340" y="25"/>
                    </a:lnTo>
                    <a:lnTo>
                      <a:pt x="329" y="42"/>
                    </a:lnTo>
                    <a:lnTo>
                      <a:pt x="310" y="57"/>
                    </a:lnTo>
                    <a:lnTo>
                      <a:pt x="288" y="72"/>
                    </a:lnTo>
                    <a:lnTo>
                      <a:pt x="266" y="84"/>
                    </a:lnTo>
                    <a:lnTo>
                      <a:pt x="239" y="93"/>
                    </a:lnTo>
                    <a:lnTo>
                      <a:pt x="214" y="101"/>
                    </a:lnTo>
                    <a:lnTo>
                      <a:pt x="183" y="106"/>
                    </a:lnTo>
                    <a:lnTo>
                      <a:pt x="154" y="110"/>
                    </a:lnTo>
                    <a:lnTo>
                      <a:pt x="126" y="113"/>
                    </a:lnTo>
                    <a:lnTo>
                      <a:pt x="98" y="111"/>
                    </a:lnTo>
                    <a:lnTo>
                      <a:pt x="73" y="111"/>
                    </a:lnTo>
                    <a:lnTo>
                      <a:pt x="49" y="111"/>
                    </a:lnTo>
                    <a:lnTo>
                      <a:pt x="29" y="108"/>
                    </a:lnTo>
                    <a:lnTo>
                      <a:pt x="14" y="105"/>
                    </a:lnTo>
                    <a:lnTo>
                      <a:pt x="4" y="101"/>
                    </a:lnTo>
                    <a:lnTo>
                      <a:pt x="0" y="111"/>
                    </a:lnTo>
                    <a:lnTo>
                      <a:pt x="14" y="115"/>
                    </a:lnTo>
                    <a:lnTo>
                      <a:pt x="29" y="118"/>
                    </a:lnTo>
                    <a:lnTo>
                      <a:pt x="49" y="121"/>
                    </a:lnTo>
                    <a:lnTo>
                      <a:pt x="73" y="125"/>
                    </a:lnTo>
                    <a:lnTo>
                      <a:pt x="98" y="125"/>
                    </a:lnTo>
                    <a:lnTo>
                      <a:pt x="126" y="123"/>
                    </a:lnTo>
                    <a:lnTo>
                      <a:pt x="154" y="120"/>
                    </a:lnTo>
                    <a:lnTo>
                      <a:pt x="183" y="116"/>
                    </a:lnTo>
                    <a:lnTo>
                      <a:pt x="214" y="111"/>
                    </a:lnTo>
                    <a:lnTo>
                      <a:pt x="242" y="103"/>
                    </a:lnTo>
                    <a:lnTo>
                      <a:pt x="269" y="94"/>
                    </a:lnTo>
                    <a:lnTo>
                      <a:pt x="295" y="83"/>
                    </a:lnTo>
                    <a:lnTo>
                      <a:pt x="317" y="67"/>
                    </a:lnTo>
                    <a:lnTo>
                      <a:pt x="335" y="49"/>
                    </a:lnTo>
                    <a:lnTo>
                      <a:pt x="351" y="28"/>
                    </a:lnTo>
                    <a:lnTo>
                      <a:pt x="359" y="5"/>
                    </a:lnTo>
                    <a:lnTo>
                      <a:pt x="351" y="10"/>
                    </a:lnTo>
                    <a:lnTo>
                      <a:pt x="359" y="5"/>
                    </a:lnTo>
                    <a:lnTo>
                      <a:pt x="357" y="1"/>
                    </a:lnTo>
                    <a:lnTo>
                      <a:pt x="354" y="0"/>
                    </a:lnTo>
                    <a:lnTo>
                      <a:pt x="351" y="1"/>
                    </a:lnTo>
                    <a:lnTo>
                      <a:pt x="349" y="5"/>
                    </a:lnTo>
                    <a:lnTo>
                      <a:pt x="35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8" name="Freeform 64"/>
              <p:cNvSpPr>
                <a:spLocks/>
              </p:cNvSpPr>
              <p:nvPr/>
            </p:nvSpPr>
            <p:spPr bwMode="auto">
              <a:xfrm>
                <a:off x="2815" y="2534"/>
                <a:ext cx="161" cy="115"/>
              </a:xfrm>
              <a:custGeom>
                <a:avLst/>
                <a:gdLst/>
                <a:ahLst/>
                <a:cxnLst>
                  <a:cxn ang="0">
                    <a:pos x="311" y="0"/>
                  </a:cxn>
                  <a:cxn ang="0">
                    <a:pos x="311" y="0"/>
                  </a:cxn>
                  <a:cxn ang="0">
                    <a:pos x="311" y="33"/>
                  </a:cxn>
                  <a:cxn ang="0">
                    <a:pos x="304" y="62"/>
                  </a:cxn>
                  <a:cxn ang="0">
                    <a:pos x="292" y="91"/>
                  </a:cxn>
                  <a:cxn ang="0">
                    <a:pos x="277" y="115"/>
                  </a:cxn>
                  <a:cxn ang="0">
                    <a:pos x="259" y="136"/>
                  </a:cxn>
                  <a:cxn ang="0">
                    <a:pos x="237" y="155"/>
                  </a:cxn>
                  <a:cxn ang="0">
                    <a:pos x="211" y="174"/>
                  </a:cxn>
                  <a:cxn ang="0">
                    <a:pos x="188" y="187"/>
                  </a:cxn>
                  <a:cxn ang="0">
                    <a:pos x="160" y="199"/>
                  </a:cxn>
                  <a:cxn ang="0">
                    <a:pos x="132" y="209"/>
                  </a:cxn>
                  <a:cxn ang="0">
                    <a:pos x="106" y="214"/>
                  </a:cxn>
                  <a:cxn ang="0">
                    <a:pos x="81" y="218"/>
                  </a:cxn>
                  <a:cxn ang="0">
                    <a:pos x="57" y="216"/>
                  </a:cxn>
                  <a:cxn ang="0">
                    <a:pos x="35" y="216"/>
                  </a:cxn>
                  <a:cxn ang="0">
                    <a:pos x="18" y="209"/>
                  </a:cxn>
                  <a:cxn ang="0">
                    <a:pos x="6" y="201"/>
                  </a:cxn>
                  <a:cxn ang="0">
                    <a:pos x="0" y="211"/>
                  </a:cxn>
                  <a:cxn ang="0">
                    <a:pos x="15" y="219"/>
                  </a:cxn>
                  <a:cxn ang="0">
                    <a:pos x="35" y="226"/>
                  </a:cxn>
                  <a:cxn ang="0">
                    <a:pos x="57" y="229"/>
                  </a:cxn>
                  <a:cxn ang="0">
                    <a:pos x="81" y="228"/>
                  </a:cxn>
                  <a:cxn ang="0">
                    <a:pos x="106" y="224"/>
                  </a:cxn>
                  <a:cxn ang="0">
                    <a:pos x="135" y="219"/>
                  </a:cxn>
                  <a:cxn ang="0">
                    <a:pos x="164" y="209"/>
                  </a:cxn>
                  <a:cxn ang="0">
                    <a:pos x="191" y="197"/>
                  </a:cxn>
                  <a:cxn ang="0">
                    <a:pos x="218" y="184"/>
                  </a:cxn>
                  <a:cxn ang="0">
                    <a:pos x="243" y="165"/>
                  </a:cxn>
                  <a:cxn ang="0">
                    <a:pos x="265" y="143"/>
                  </a:cxn>
                  <a:cxn ang="0">
                    <a:pos x="287" y="121"/>
                  </a:cxn>
                  <a:cxn ang="0">
                    <a:pos x="303" y="94"/>
                  </a:cxn>
                  <a:cxn ang="0">
                    <a:pos x="314" y="65"/>
                  </a:cxn>
                  <a:cxn ang="0">
                    <a:pos x="321" y="33"/>
                  </a:cxn>
                  <a:cxn ang="0">
                    <a:pos x="321" y="0"/>
                  </a:cxn>
                  <a:cxn ang="0">
                    <a:pos x="321" y="0"/>
                  </a:cxn>
                  <a:cxn ang="0">
                    <a:pos x="311" y="0"/>
                  </a:cxn>
                </a:cxnLst>
                <a:rect l="0" t="0" r="r" b="b"/>
                <a:pathLst>
                  <a:path w="321" h="229">
                    <a:moveTo>
                      <a:pt x="311" y="0"/>
                    </a:moveTo>
                    <a:lnTo>
                      <a:pt x="311" y="0"/>
                    </a:lnTo>
                    <a:lnTo>
                      <a:pt x="311" y="33"/>
                    </a:lnTo>
                    <a:lnTo>
                      <a:pt x="304" y="62"/>
                    </a:lnTo>
                    <a:lnTo>
                      <a:pt x="292" y="91"/>
                    </a:lnTo>
                    <a:lnTo>
                      <a:pt x="277" y="115"/>
                    </a:lnTo>
                    <a:lnTo>
                      <a:pt x="259" y="136"/>
                    </a:lnTo>
                    <a:lnTo>
                      <a:pt x="237" y="155"/>
                    </a:lnTo>
                    <a:lnTo>
                      <a:pt x="211" y="174"/>
                    </a:lnTo>
                    <a:lnTo>
                      <a:pt x="188" y="187"/>
                    </a:lnTo>
                    <a:lnTo>
                      <a:pt x="160" y="199"/>
                    </a:lnTo>
                    <a:lnTo>
                      <a:pt x="132" y="209"/>
                    </a:lnTo>
                    <a:lnTo>
                      <a:pt x="106" y="214"/>
                    </a:lnTo>
                    <a:lnTo>
                      <a:pt x="81" y="218"/>
                    </a:lnTo>
                    <a:lnTo>
                      <a:pt x="57" y="216"/>
                    </a:lnTo>
                    <a:lnTo>
                      <a:pt x="35" y="216"/>
                    </a:lnTo>
                    <a:lnTo>
                      <a:pt x="18" y="209"/>
                    </a:lnTo>
                    <a:lnTo>
                      <a:pt x="6" y="201"/>
                    </a:lnTo>
                    <a:lnTo>
                      <a:pt x="0" y="211"/>
                    </a:lnTo>
                    <a:lnTo>
                      <a:pt x="15" y="219"/>
                    </a:lnTo>
                    <a:lnTo>
                      <a:pt x="35" y="226"/>
                    </a:lnTo>
                    <a:lnTo>
                      <a:pt x="57" y="229"/>
                    </a:lnTo>
                    <a:lnTo>
                      <a:pt x="81" y="228"/>
                    </a:lnTo>
                    <a:lnTo>
                      <a:pt x="106" y="224"/>
                    </a:lnTo>
                    <a:lnTo>
                      <a:pt x="135" y="219"/>
                    </a:lnTo>
                    <a:lnTo>
                      <a:pt x="164" y="209"/>
                    </a:lnTo>
                    <a:lnTo>
                      <a:pt x="191" y="197"/>
                    </a:lnTo>
                    <a:lnTo>
                      <a:pt x="218" y="184"/>
                    </a:lnTo>
                    <a:lnTo>
                      <a:pt x="243" y="165"/>
                    </a:lnTo>
                    <a:lnTo>
                      <a:pt x="265" y="143"/>
                    </a:lnTo>
                    <a:lnTo>
                      <a:pt x="287" y="121"/>
                    </a:lnTo>
                    <a:lnTo>
                      <a:pt x="303" y="94"/>
                    </a:lnTo>
                    <a:lnTo>
                      <a:pt x="314" y="65"/>
                    </a:lnTo>
                    <a:lnTo>
                      <a:pt x="321" y="33"/>
                    </a:lnTo>
                    <a:lnTo>
                      <a:pt x="321" y="0"/>
                    </a:lnTo>
                    <a:lnTo>
                      <a:pt x="321" y="0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89" name="Freeform 65"/>
              <p:cNvSpPr>
                <a:spLocks/>
              </p:cNvSpPr>
              <p:nvPr/>
            </p:nvSpPr>
            <p:spPr bwMode="auto">
              <a:xfrm>
                <a:off x="2643" y="2342"/>
                <a:ext cx="333" cy="192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13"/>
                  </a:cxn>
                  <a:cxn ang="0">
                    <a:pos x="71" y="13"/>
                  </a:cxn>
                  <a:cxn ang="0">
                    <a:pos x="139" y="17"/>
                  </a:cxn>
                  <a:cxn ang="0">
                    <a:pos x="203" y="25"/>
                  </a:cxn>
                  <a:cxn ang="0">
                    <a:pos x="264" y="39"/>
                  </a:cxn>
                  <a:cxn ang="0">
                    <a:pos x="320" y="55"/>
                  </a:cxn>
                  <a:cxn ang="0">
                    <a:pos x="374" y="76"/>
                  </a:cxn>
                  <a:cxn ang="0">
                    <a:pos x="423" y="99"/>
                  </a:cxn>
                  <a:cxn ang="0">
                    <a:pos x="468" y="125"/>
                  </a:cxn>
                  <a:cxn ang="0">
                    <a:pos x="508" y="154"/>
                  </a:cxn>
                  <a:cxn ang="0">
                    <a:pos x="545" y="182"/>
                  </a:cxn>
                  <a:cxn ang="0">
                    <a:pos x="578" y="214"/>
                  </a:cxn>
                  <a:cxn ang="0">
                    <a:pos x="603" y="248"/>
                  </a:cxn>
                  <a:cxn ang="0">
                    <a:pos x="623" y="280"/>
                  </a:cxn>
                  <a:cxn ang="0">
                    <a:pos x="640" y="316"/>
                  </a:cxn>
                  <a:cxn ang="0">
                    <a:pos x="652" y="350"/>
                  </a:cxn>
                  <a:cxn ang="0">
                    <a:pos x="657" y="384"/>
                  </a:cxn>
                  <a:cxn ang="0">
                    <a:pos x="667" y="384"/>
                  </a:cxn>
                  <a:cxn ang="0">
                    <a:pos x="662" y="350"/>
                  </a:cxn>
                  <a:cxn ang="0">
                    <a:pos x="650" y="313"/>
                  </a:cxn>
                  <a:cxn ang="0">
                    <a:pos x="633" y="277"/>
                  </a:cxn>
                  <a:cxn ang="0">
                    <a:pos x="613" y="241"/>
                  </a:cxn>
                  <a:cxn ang="0">
                    <a:pos x="584" y="208"/>
                  </a:cxn>
                  <a:cxn ang="0">
                    <a:pos x="552" y="176"/>
                  </a:cxn>
                  <a:cxn ang="0">
                    <a:pos x="515" y="143"/>
                  </a:cxn>
                  <a:cxn ang="0">
                    <a:pos x="474" y="115"/>
                  </a:cxn>
                  <a:cxn ang="0">
                    <a:pos x="427" y="89"/>
                  </a:cxn>
                  <a:cxn ang="0">
                    <a:pos x="378" y="66"/>
                  </a:cxn>
                  <a:cxn ang="0">
                    <a:pos x="324" y="45"/>
                  </a:cxn>
                  <a:cxn ang="0">
                    <a:pos x="264" y="28"/>
                  </a:cxn>
                  <a:cxn ang="0">
                    <a:pos x="203" y="15"/>
                  </a:cxn>
                  <a:cxn ang="0">
                    <a:pos x="139" y="6"/>
                  </a:cxn>
                  <a:cxn ang="0">
                    <a:pos x="71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13"/>
                  </a:cxn>
                </a:cxnLst>
                <a:rect l="0" t="0" r="r" b="b"/>
                <a:pathLst>
                  <a:path w="667" h="384">
                    <a:moveTo>
                      <a:pt x="0" y="13"/>
                    </a:moveTo>
                    <a:lnTo>
                      <a:pt x="0" y="13"/>
                    </a:lnTo>
                    <a:lnTo>
                      <a:pt x="71" y="13"/>
                    </a:lnTo>
                    <a:lnTo>
                      <a:pt x="139" y="17"/>
                    </a:lnTo>
                    <a:lnTo>
                      <a:pt x="203" y="25"/>
                    </a:lnTo>
                    <a:lnTo>
                      <a:pt x="264" y="39"/>
                    </a:lnTo>
                    <a:lnTo>
                      <a:pt x="320" y="55"/>
                    </a:lnTo>
                    <a:lnTo>
                      <a:pt x="374" y="76"/>
                    </a:lnTo>
                    <a:lnTo>
                      <a:pt x="423" y="99"/>
                    </a:lnTo>
                    <a:lnTo>
                      <a:pt x="468" y="125"/>
                    </a:lnTo>
                    <a:lnTo>
                      <a:pt x="508" y="154"/>
                    </a:lnTo>
                    <a:lnTo>
                      <a:pt x="545" y="182"/>
                    </a:lnTo>
                    <a:lnTo>
                      <a:pt x="578" y="214"/>
                    </a:lnTo>
                    <a:lnTo>
                      <a:pt x="603" y="248"/>
                    </a:lnTo>
                    <a:lnTo>
                      <a:pt x="623" y="280"/>
                    </a:lnTo>
                    <a:lnTo>
                      <a:pt x="640" y="316"/>
                    </a:lnTo>
                    <a:lnTo>
                      <a:pt x="652" y="350"/>
                    </a:lnTo>
                    <a:lnTo>
                      <a:pt x="657" y="384"/>
                    </a:lnTo>
                    <a:lnTo>
                      <a:pt x="667" y="384"/>
                    </a:lnTo>
                    <a:lnTo>
                      <a:pt x="662" y="350"/>
                    </a:lnTo>
                    <a:lnTo>
                      <a:pt x="650" y="313"/>
                    </a:lnTo>
                    <a:lnTo>
                      <a:pt x="633" y="277"/>
                    </a:lnTo>
                    <a:lnTo>
                      <a:pt x="613" y="241"/>
                    </a:lnTo>
                    <a:lnTo>
                      <a:pt x="584" y="208"/>
                    </a:lnTo>
                    <a:lnTo>
                      <a:pt x="552" y="176"/>
                    </a:lnTo>
                    <a:lnTo>
                      <a:pt x="515" y="143"/>
                    </a:lnTo>
                    <a:lnTo>
                      <a:pt x="474" y="115"/>
                    </a:lnTo>
                    <a:lnTo>
                      <a:pt x="427" y="89"/>
                    </a:lnTo>
                    <a:lnTo>
                      <a:pt x="378" y="66"/>
                    </a:lnTo>
                    <a:lnTo>
                      <a:pt x="324" y="45"/>
                    </a:lnTo>
                    <a:lnTo>
                      <a:pt x="264" y="28"/>
                    </a:lnTo>
                    <a:lnTo>
                      <a:pt x="203" y="15"/>
                    </a:lnTo>
                    <a:lnTo>
                      <a:pt x="139" y="6"/>
                    </a:lnTo>
                    <a:lnTo>
                      <a:pt x="71" y="0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0" name="Freeform 66"/>
              <p:cNvSpPr>
                <a:spLocks/>
              </p:cNvSpPr>
              <p:nvPr/>
            </p:nvSpPr>
            <p:spPr bwMode="auto">
              <a:xfrm>
                <a:off x="2555" y="2352"/>
                <a:ext cx="431" cy="353"/>
              </a:xfrm>
              <a:custGeom>
                <a:avLst/>
                <a:gdLst/>
                <a:ahLst/>
                <a:cxnLst>
                  <a:cxn ang="0">
                    <a:pos x="257" y="10"/>
                  </a:cxn>
                  <a:cxn ang="0">
                    <a:pos x="212" y="29"/>
                  </a:cxn>
                  <a:cxn ang="0">
                    <a:pos x="162" y="57"/>
                  </a:cxn>
                  <a:cxn ang="0">
                    <a:pos x="117" y="98"/>
                  </a:cxn>
                  <a:cxn ang="0">
                    <a:pos x="74" y="150"/>
                  </a:cxn>
                  <a:cxn ang="0">
                    <a:pos x="39" y="215"/>
                  </a:cxn>
                  <a:cxn ang="0">
                    <a:pos x="14" y="287"/>
                  </a:cxn>
                  <a:cxn ang="0">
                    <a:pos x="0" y="374"/>
                  </a:cxn>
                  <a:cxn ang="0">
                    <a:pos x="5" y="465"/>
                  </a:cxn>
                  <a:cxn ang="0">
                    <a:pos x="34" y="550"/>
                  </a:cxn>
                  <a:cxn ang="0">
                    <a:pos x="83" y="617"/>
                  </a:cxn>
                  <a:cxn ang="0">
                    <a:pos x="149" y="668"/>
                  </a:cxn>
                  <a:cxn ang="0">
                    <a:pos x="228" y="698"/>
                  </a:cxn>
                  <a:cxn ang="0">
                    <a:pos x="315" y="705"/>
                  </a:cxn>
                  <a:cxn ang="0">
                    <a:pos x="403" y="685"/>
                  </a:cxn>
                  <a:cxn ang="0">
                    <a:pos x="491" y="636"/>
                  </a:cxn>
                  <a:cxn ang="0">
                    <a:pos x="569" y="609"/>
                  </a:cxn>
                  <a:cxn ang="0">
                    <a:pos x="643" y="612"/>
                  </a:cxn>
                  <a:cxn ang="0">
                    <a:pos x="713" y="590"/>
                  </a:cxn>
                  <a:cxn ang="0">
                    <a:pos x="774" y="551"/>
                  </a:cxn>
                  <a:cxn ang="0">
                    <a:pos x="821" y="497"/>
                  </a:cxn>
                  <a:cxn ang="0">
                    <a:pos x="851" y="435"/>
                  </a:cxn>
                  <a:cxn ang="0">
                    <a:pos x="862" y="365"/>
                  </a:cxn>
                  <a:cxn ang="0">
                    <a:pos x="848" y="296"/>
                  </a:cxn>
                  <a:cxn ang="0">
                    <a:pos x="824" y="249"/>
                  </a:cxn>
                  <a:cxn ang="0">
                    <a:pos x="804" y="211"/>
                  </a:cxn>
                  <a:cxn ang="0">
                    <a:pos x="777" y="166"/>
                  </a:cxn>
                  <a:cxn ang="0">
                    <a:pos x="736" y="117"/>
                  </a:cxn>
                  <a:cxn ang="0">
                    <a:pos x="677" y="71"/>
                  </a:cxn>
                  <a:cxn ang="0">
                    <a:pos x="597" y="32"/>
                  </a:cxn>
                  <a:cxn ang="0">
                    <a:pos x="493" y="7"/>
                  </a:cxn>
                  <a:cxn ang="0">
                    <a:pos x="359" y="0"/>
                  </a:cxn>
                </a:cxnLst>
                <a:rect l="0" t="0" r="r" b="b"/>
                <a:pathLst>
                  <a:path w="862" h="705">
                    <a:moveTo>
                      <a:pt x="279" y="7"/>
                    </a:moveTo>
                    <a:lnTo>
                      <a:pt x="257" y="10"/>
                    </a:lnTo>
                    <a:lnTo>
                      <a:pt x="235" y="19"/>
                    </a:lnTo>
                    <a:lnTo>
                      <a:pt x="212" y="29"/>
                    </a:lnTo>
                    <a:lnTo>
                      <a:pt x="186" y="41"/>
                    </a:lnTo>
                    <a:lnTo>
                      <a:pt x="162" y="57"/>
                    </a:lnTo>
                    <a:lnTo>
                      <a:pt x="139" y="76"/>
                    </a:lnTo>
                    <a:lnTo>
                      <a:pt x="117" y="98"/>
                    </a:lnTo>
                    <a:lnTo>
                      <a:pt x="95" y="123"/>
                    </a:lnTo>
                    <a:lnTo>
                      <a:pt x="74" y="150"/>
                    </a:lnTo>
                    <a:lnTo>
                      <a:pt x="56" y="181"/>
                    </a:lnTo>
                    <a:lnTo>
                      <a:pt x="39" y="215"/>
                    </a:lnTo>
                    <a:lnTo>
                      <a:pt x="25" y="250"/>
                    </a:lnTo>
                    <a:lnTo>
                      <a:pt x="14" y="287"/>
                    </a:lnTo>
                    <a:lnTo>
                      <a:pt x="5" y="330"/>
                    </a:lnTo>
                    <a:lnTo>
                      <a:pt x="0" y="374"/>
                    </a:lnTo>
                    <a:lnTo>
                      <a:pt x="0" y="419"/>
                    </a:lnTo>
                    <a:lnTo>
                      <a:pt x="5" y="465"/>
                    </a:lnTo>
                    <a:lnTo>
                      <a:pt x="15" y="509"/>
                    </a:lnTo>
                    <a:lnTo>
                      <a:pt x="34" y="550"/>
                    </a:lnTo>
                    <a:lnTo>
                      <a:pt x="56" y="585"/>
                    </a:lnTo>
                    <a:lnTo>
                      <a:pt x="83" y="617"/>
                    </a:lnTo>
                    <a:lnTo>
                      <a:pt x="115" y="646"/>
                    </a:lnTo>
                    <a:lnTo>
                      <a:pt x="149" y="668"/>
                    </a:lnTo>
                    <a:lnTo>
                      <a:pt x="188" y="686"/>
                    </a:lnTo>
                    <a:lnTo>
                      <a:pt x="228" y="698"/>
                    </a:lnTo>
                    <a:lnTo>
                      <a:pt x="271" y="705"/>
                    </a:lnTo>
                    <a:lnTo>
                      <a:pt x="315" y="705"/>
                    </a:lnTo>
                    <a:lnTo>
                      <a:pt x="359" y="698"/>
                    </a:lnTo>
                    <a:lnTo>
                      <a:pt x="403" y="685"/>
                    </a:lnTo>
                    <a:lnTo>
                      <a:pt x="447" y="663"/>
                    </a:lnTo>
                    <a:lnTo>
                      <a:pt x="491" y="636"/>
                    </a:lnTo>
                    <a:lnTo>
                      <a:pt x="531" y="599"/>
                    </a:lnTo>
                    <a:lnTo>
                      <a:pt x="569" y="609"/>
                    </a:lnTo>
                    <a:lnTo>
                      <a:pt x="608" y="614"/>
                    </a:lnTo>
                    <a:lnTo>
                      <a:pt x="643" y="612"/>
                    </a:lnTo>
                    <a:lnTo>
                      <a:pt x="679" y="604"/>
                    </a:lnTo>
                    <a:lnTo>
                      <a:pt x="713" y="590"/>
                    </a:lnTo>
                    <a:lnTo>
                      <a:pt x="745" y="573"/>
                    </a:lnTo>
                    <a:lnTo>
                      <a:pt x="774" y="551"/>
                    </a:lnTo>
                    <a:lnTo>
                      <a:pt x="799" y="526"/>
                    </a:lnTo>
                    <a:lnTo>
                      <a:pt x="821" y="497"/>
                    </a:lnTo>
                    <a:lnTo>
                      <a:pt x="838" y="467"/>
                    </a:lnTo>
                    <a:lnTo>
                      <a:pt x="851" y="435"/>
                    </a:lnTo>
                    <a:lnTo>
                      <a:pt x="860" y="401"/>
                    </a:lnTo>
                    <a:lnTo>
                      <a:pt x="862" y="365"/>
                    </a:lnTo>
                    <a:lnTo>
                      <a:pt x="858" y="331"/>
                    </a:lnTo>
                    <a:lnTo>
                      <a:pt x="848" y="296"/>
                    </a:lnTo>
                    <a:lnTo>
                      <a:pt x="831" y="262"/>
                    </a:lnTo>
                    <a:lnTo>
                      <a:pt x="824" y="249"/>
                    </a:lnTo>
                    <a:lnTo>
                      <a:pt x="816" y="232"/>
                    </a:lnTo>
                    <a:lnTo>
                      <a:pt x="804" y="211"/>
                    </a:lnTo>
                    <a:lnTo>
                      <a:pt x="792" y="189"/>
                    </a:lnTo>
                    <a:lnTo>
                      <a:pt x="777" y="166"/>
                    </a:lnTo>
                    <a:lnTo>
                      <a:pt x="758" y="142"/>
                    </a:lnTo>
                    <a:lnTo>
                      <a:pt x="736" y="117"/>
                    </a:lnTo>
                    <a:lnTo>
                      <a:pt x="709" y="93"/>
                    </a:lnTo>
                    <a:lnTo>
                      <a:pt x="677" y="71"/>
                    </a:lnTo>
                    <a:lnTo>
                      <a:pt x="640" y="49"/>
                    </a:lnTo>
                    <a:lnTo>
                      <a:pt x="597" y="32"/>
                    </a:lnTo>
                    <a:lnTo>
                      <a:pt x="548" y="17"/>
                    </a:lnTo>
                    <a:lnTo>
                      <a:pt x="493" y="7"/>
                    </a:lnTo>
                    <a:lnTo>
                      <a:pt x="430" y="0"/>
                    </a:lnTo>
                    <a:lnTo>
                      <a:pt x="359" y="0"/>
                    </a:lnTo>
                    <a:lnTo>
                      <a:pt x="279" y="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auto">
              <a:xfrm>
                <a:off x="2553" y="2353"/>
                <a:ext cx="142" cy="209"/>
              </a:xfrm>
              <a:custGeom>
                <a:avLst/>
                <a:gdLst/>
                <a:ahLst/>
                <a:cxnLst>
                  <a:cxn ang="0">
                    <a:pos x="10" y="417"/>
                  </a:cxn>
                  <a:cxn ang="0">
                    <a:pos x="10" y="417"/>
                  </a:cxn>
                  <a:cxn ang="0">
                    <a:pos x="10" y="372"/>
                  </a:cxn>
                  <a:cxn ang="0">
                    <a:pos x="15" y="328"/>
                  </a:cxn>
                  <a:cxn ang="0">
                    <a:pos x="24" y="285"/>
                  </a:cxn>
                  <a:cxn ang="0">
                    <a:pos x="35" y="250"/>
                  </a:cxn>
                  <a:cxn ang="0">
                    <a:pos x="49" y="214"/>
                  </a:cxn>
                  <a:cxn ang="0">
                    <a:pos x="66" y="181"/>
                  </a:cxn>
                  <a:cxn ang="0">
                    <a:pos x="85" y="152"/>
                  </a:cxn>
                  <a:cxn ang="0">
                    <a:pos x="105" y="125"/>
                  </a:cxn>
                  <a:cxn ang="0">
                    <a:pos x="125" y="99"/>
                  </a:cxn>
                  <a:cxn ang="0">
                    <a:pos x="147" y="77"/>
                  </a:cxn>
                  <a:cxn ang="0">
                    <a:pos x="171" y="61"/>
                  </a:cxn>
                  <a:cxn ang="0">
                    <a:pos x="195" y="44"/>
                  </a:cxn>
                  <a:cxn ang="0">
                    <a:pos x="218" y="32"/>
                  </a:cxn>
                  <a:cxn ang="0">
                    <a:pos x="242" y="22"/>
                  </a:cxn>
                  <a:cxn ang="0">
                    <a:pos x="264" y="13"/>
                  </a:cxn>
                  <a:cxn ang="0">
                    <a:pos x="284" y="10"/>
                  </a:cxn>
                  <a:cxn ang="0">
                    <a:pos x="284" y="0"/>
                  </a:cxn>
                  <a:cxn ang="0">
                    <a:pos x="261" y="3"/>
                  </a:cxn>
                  <a:cxn ang="0">
                    <a:pos x="239" y="12"/>
                  </a:cxn>
                  <a:cxn ang="0">
                    <a:pos x="215" y="22"/>
                  </a:cxn>
                  <a:cxn ang="0">
                    <a:pos x="188" y="33"/>
                  </a:cxn>
                  <a:cxn ang="0">
                    <a:pos x="164" y="50"/>
                  </a:cxn>
                  <a:cxn ang="0">
                    <a:pos x="140" y="71"/>
                  </a:cxn>
                  <a:cxn ang="0">
                    <a:pos x="118" y="93"/>
                  </a:cxn>
                  <a:cxn ang="0">
                    <a:pos x="95" y="118"/>
                  </a:cxn>
                  <a:cxn ang="0">
                    <a:pos x="74" y="145"/>
                  </a:cxn>
                  <a:cxn ang="0">
                    <a:pos x="56" y="177"/>
                  </a:cxn>
                  <a:cxn ang="0">
                    <a:pos x="39" y="211"/>
                  </a:cxn>
                  <a:cxn ang="0">
                    <a:pos x="25" y="247"/>
                  </a:cxn>
                  <a:cxn ang="0">
                    <a:pos x="13" y="285"/>
                  </a:cxn>
                  <a:cxn ang="0">
                    <a:pos x="5" y="328"/>
                  </a:cxn>
                  <a:cxn ang="0">
                    <a:pos x="0" y="372"/>
                  </a:cxn>
                  <a:cxn ang="0">
                    <a:pos x="0" y="417"/>
                  </a:cxn>
                  <a:cxn ang="0">
                    <a:pos x="0" y="417"/>
                  </a:cxn>
                  <a:cxn ang="0">
                    <a:pos x="10" y="417"/>
                  </a:cxn>
                </a:cxnLst>
                <a:rect l="0" t="0" r="r" b="b"/>
                <a:pathLst>
                  <a:path w="284" h="417">
                    <a:moveTo>
                      <a:pt x="10" y="417"/>
                    </a:moveTo>
                    <a:lnTo>
                      <a:pt x="10" y="417"/>
                    </a:lnTo>
                    <a:lnTo>
                      <a:pt x="10" y="372"/>
                    </a:lnTo>
                    <a:lnTo>
                      <a:pt x="15" y="328"/>
                    </a:lnTo>
                    <a:lnTo>
                      <a:pt x="24" y="285"/>
                    </a:lnTo>
                    <a:lnTo>
                      <a:pt x="35" y="250"/>
                    </a:lnTo>
                    <a:lnTo>
                      <a:pt x="49" y="214"/>
                    </a:lnTo>
                    <a:lnTo>
                      <a:pt x="66" y="181"/>
                    </a:lnTo>
                    <a:lnTo>
                      <a:pt x="85" y="152"/>
                    </a:lnTo>
                    <a:lnTo>
                      <a:pt x="105" y="125"/>
                    </a:lnTo>
                    <a:lnTo>
                      <a:pt x="125" y="99"/>
                    </a:lnTo>
                    <a:lnTo>
                      <a:pt x="147" y="77"/>
                    </a:lnTo>
                    <a:lnTo>
                      <a:pt x="171" y="61"/>
                    </a:lnTo>
                    <a:lnTo>
                      <a:pt x="195" y="44"/>
                    </a:lnTo>
                    <a:lnTo>
                      <a:pt x="218" y="32"/>
                    </a:lnTo>
                    <a:lnTo>
                      <a:pt x="242" y="22"/>
                    </a:lnTo>
                    <a:lnTo>
                      <a:pt x="264" y="13"/>
                    </a:lnTo>
                    <a:lnTo>
                      <a:pt x="284" y="10"/>
                    </a:lnTo>
                    <a:lnTo>
                      <a:pt x="284" y="0"/>
                    </a:lnTo>
                    <a:lnTo>
                      <a:pt x="261" y="3"/>
                    </a:lnTo>
                    <a:lnTo>
                      <a:pt x="239" y="12"/>
                    </a:lnTo>
                    <a:lnTo>
                      <a:pt x="215" y="22"/>
                    </a:lnTo>
                    <a:lnTo>
                      <a:pt x="188" y="33"/>
                    </a:lnTo>
                    <a:lnTo>
                      <a:pt x="164" y="50"/>
                    </a:lnTo>
                    <a:lnTo>
                      <a:pt x="140" y="71"/>
                    </a:lnTo>
                    <a:lnTo>
                      <a:pt x="118" y="93"/>
                    </a:lnTo>
                    <a:lnTo>
                      <a:pt x="95" y="118"/>
                    </a:lnTo>
                    <a:lnTo>
                      <a:pt x="74" y="145"/>
                    </a:lnTo>
                    <a:lnTo>
                      <a:pt x="56" y="177"/>
                    </a:lnTo>
                    <a:lnTo>
                      <a:pt x="39" y="211"/>
                    </a:lnTo>
                    <a:lnTo>
                      <a:pt x="25" y="247"/>
                    </a:lnTo>
                    <a:lnTo>
                      <a:pt x="13" y="285"/>
                    </a:lnTo>
                    <a:lnTo>
                      <a:pt x="5" y="328"/>
                    </a:lnTo>
                    <a:lnTo>
                      <a:pt x="0" y="372"/>
                    </a:lnTo>
                    <a:lnTo>
                      <a:pt x="0" y="417"/>
                    </a:lnTo>
                    <a:lnTo>
                      <a:pt x="0" y="417"/>
                    </a:lnTo>
                    <a:lnTo>
                      <a:pt x="10" y="4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auto">
              <a:xfrm>
                <a:off x="2553" y="2562"/>
                <a:ext cx="271" cy="146"/>
              </a:xfrm>
              <a:custGeom>
                <a:avLst/>
                <a:gdLst/>
                <a:ahLst/>
                <a:cxnLst>
                  <a:cxn ang="0">
                    <a:pos x="538" y="174"/>
                  </a:cxn>
                  <a:cxn ang="0">
                    <a:pos x="533" y="176"/>
                  </a:cxn>
                  <a:cxn ang="0">
                    <a:pos x="492" y="212"/>
                  </a:cxn>
                  <a:cxn ang="0">
                    <a:pos x="450" y="239"/>
                  </a:cxn>
                  <a:cxn ang="0">
                    <a:pos x="406" y="261"/>
                  </a:cxn>
                  <a:cxn ang="0">
                    <a:pos x="364" y="274"/>
                  </a:cxn>
                  <a:cxn ang="0">
                    <a:pos x="320" y="281"/>
                  </a:cxn>
                  <a:cxn ang="0">
                    <a:pos x="276" y="281"/>
                  </a:cxn>
                  <a:cxn ang="0">
                    <a:pos x="233" y="274"/>
                  </a:cxn>
                  <a:cxn ang="0">
                    <a:pos x="195" y="262"/>
                  </a:cxn>
                  <a:cxn ang="0">
                    <a:pos x="156" y="244"/>
                  </a:cxn>
                  <a:cxn ang="0">
                    <a:pos x="123" y="222"/>
                  </a:cxn>
                  <a:cxn ang="0">
                    <a:pos x="91" y="195"/>
                  </a:cxn>
                  <a:cxn ang="0">
                    <a:pos x="66" y="163"/>
                  </a:cxn>
                  <a:cxn ang="0">
                    <a:pos x="44" y="129"/>
                  </a:cxn>
                  <a:cxn ang="0">
                    <a:pos x="25" y="88"/>
                  </a:cxn>
                  <a:cxn ang="0">
                    <a:pos x="15" y="46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5" y="46"/>
                  </a:cxn>
                  <a:cxn ang="0">
                    <a:pos x="15" y="92"/>
                  </a:cxn>
                  <a:cxn ang="0">
                    <a:pos x="34" y="132"/>
                  </a:cxn>
                  <a:cxn ang="0">
                    <a:pos x="56" y="169"/>
                  </a:cxn>
                  <a:cxn ang="0">
                    <a:pos x="85" y="202"/>
                  </a:cxn>
                  <a:cxn ang="0">
                    <a:pos x="117" y="232"/>
                  </a:cxn>
                  <a:cxn ang="0">
                    <a:pos x="152" y="254"/>
                  </a:cxn>
                  <a:cxn ang="0">
                    <a:pos x="191" y="273"/>
                  </a:cxn>
                  <a:cxn ang="0">
                    <a:pos x="233" y="284"/>
                  </a:cxn>
                  <a:cxn ang="0">
                    <a:pos x="276" y="291"/>
                  </a:cxn>
                  <a:cxn ang="0">
                    <a:pos x="320" y="291"/>
                  </a:cxn>
                  <a:cxn ang="0">
                    <a:pos x="364" y="284"/>
                  </a:cxn>
                  <a:cxn ang="0">
                    <a:pos x="410" y="271"/>
                  </a:cxn>
                  <a:cxn ang="0">
                    <a:pos x="454" y="249"/>
                  </a:cxn>
                  <a:cxn ang="0">
                    <a:pos x="499" y="222"/>
                  </a:cxn>
                  <a:cxn ang="0">
                    <a:pos x="540" y="183"/>
                  </a:cxn>
                  <a:cxn ang="0">
                    <a:pos x="535" y="185"/>
                  </a:cxn>
                  <a:cxn ang="0">
                    <a:pos x="540" y="183"/>
                  </a:cxn>
                  <a:cxn ang="0">
                    <a:pos x="542" y="180"/>
                  </a:cxn>
                  <a:cxn ang="0">
                    <a:pos x="540" y="176"/>
                  </a:cxn>
                  <a:cxn ang="0">
                    <a:pos x="536" y="174"/>
                  </a:cxn>
                  <a:cxn ang="0">
                    <a:pos x="533" y="176"/>
                  </a:cxn>
                  <a:cxn ang="0">
                    <a:pos x="538" y="174"/>
                  </a:cxn>
                </a:cxnLst>
                <a:rect l="0" t="0" r="r" b="b"/>
                <a:pathLst>
                  <a:path w="542" h="291">
                    <a:moveTo>
                      <a:pt x="538" y="174"/>
                    </a:moveTo>
                    <a:lnTo>
                      <a:pt x="533" y="176"/>
                    </a:lnTo>
                    <a:lnTo>
                      <a:pt x="492" y="212"/>
                    </a:lnTo>
                    <a:lnTo>
                      <a:pt x="450" y="239"/>
                    </a:lnTo>
                    <a:lnTo>
                      <a:pt x="406" y="261"/>
                    </a:lnTo>
                    <a:lnTo>
                      <a:pt x="364" y="274"/>
                    </a:lnTo>
                    <a:lnTo>
                      <a:pt x="320" y="281"/>
                    </a:lnTo>
                    <a:lnTo>
                      <a:pt x="276" y="281"/>
                    </a:lnTo>
                    <a:lnTo>
                      <a:pt x="233" y="274"/>
                    </a:lnTo>
                    <a:lnTo>
                      <a:pt x="195" y="262"/>
                    </a:lnTo>
                    <a:lnTo>
                      <a:pt x="156" y="244"/>
                    </a:lnTo>
                    <a:lnTo>
                      <a:pt x="123" y="222"/>
                    </a:lnTo>
                    <a:lnTo>
                      <a:pt x="91" y="195"/>
                    </a:lnTo>
                    <a:lnTo>
                      <a:pt x="66" y="163"/>
                    </a:lnTo>
                    <a:lnTo>
                      <a:pt x="44" y="129"/>
                    </a:lnTo>
                    <a:lnTo>
                      <a:pt x="25" y="88"/>
                    </a:lnTo>
                    <a:lnTo>
                      <a:pt x="15" y="46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5" y="46"/>
                    </a:lnTo>
                    <a:lnTo>
                      <a:pt x="15" y="92"/>
                    </a:lnTo>
                    <a:lnTo>
                      <a:pt x="34" y="132"/>
                    </a:lnTo>
                    <a:lnTo>
                      <a:pt x="56" y="169"/>
                    </a:lnTo>
                    <a:lnTo>
                      <a:pt x="85" y="202"/>
                    </a:lnTo>
                    <a:lnTo>
                      <a:pt x="117" y="232"/>
                    </a:lnTo>
                    <a:lnTo>
                      <a:pt x="152" y="254"/>
                    </a:lnTo>
                    <a:lnTo>
                      <a:pt x="191" y="273"/>
                    </a:lnTo>
                    <a:lnTo>
                      <a:pt x="233" y="284"/>
                    </a:lnTo>
                    <a:lnTo>
                      <a:pt x="276" y="291"/>
                    </a:lnTo>
                    <a:lnTo>
                      <a:pt x="320" y="291"/>
                    </a:lnTo>
                    <a:lnTo>
                      <a:pt x="364" y="284"/>
                    </a:lnTo>
                    <a:lnTo>
                      <a:pt x="410" y="271"/>
                    </a:lnTo>
                    <a:lnTo>
                      <a:pt x="454" y="249"/>
                    </a:lnTo>
                    <a:lnTo>
                      <a:pt x="499" y="222"/>
                    </a:lnTo>
                    <a:lnTo>
                      <a:pt x="540" y="183"/>
                    </a:lnTo>
                    <a:lnTo>
                      <a:pt x="535" y="185"/>
                    </a:lnTo>
                    <a:lnTo>
                      <a:pt x="540" y="183"/>
                    </a:lnTo>
                    <a:lnTo>
                      <a:pt x="542" y="180"/>
                    </a:lnTo>
                    <a:lnTo>
                      <a:pt x="540" y="176"/>
                    </a:lnTo>
                    <a:lnTo>
                      <a:pt x="536" y="174"/>
                    </a:lnTo>
                    <a:lnTo>
                      <a:pt x="533" y="176"/>
                    </a:lnTo>
                    <a:lnTo>
                      <a:pt x="538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auto">
              <a:xfrm>
                <a:off x="2820" y="2482"/>
                <a:ext cx="170" cy="180"/>
              </a:xfrm>
              <a:custGeom>
                <a:avLst/>
                <a:gdLst/>
                <a:ahLst/>
                <a:cxnLst>
                  <a:cxn ang="0">
                    <a:pos x="296" y="6"/>
                  </a:cxn>
                  <a:cxn ang="0">
                    <a:pos x="296" y="6"/>
                  </a:cxn>
                  <a:cxn ang="0">
                    <a:pos x="313" y="39"/>
                  </a:cxn>
                  <a:cxn ang="0">
                    <a:pos x="323" y="72"/>
                  </a:cxn>
                  <a:cxn ang="0">
                    <a:pos x="325" y="106"/>
                  </a:cxn>
                  <a:cxn ang="0">
                    <a:pos x="325" y="142"/>
                  </a:cxn>
                  <a:cxn ang="0">
                    <a:pos x="316" y="174"/>
                  </a:cxn>
                  <a:cxn ang="0">
                    <a:pos x="303" y="206"/>
                  </a:cxn>
                  <a:cxn ang="0">
                    <a:pos x="286" y="235"/>
                  </a:cxn>
                  <a:cxn ang="0">
                    <a:pos x="264" y="263"/>
                  </a:cxn>
                  <a:cxn ang="0">
                    <a:pos x="240" y="287"/>
                  </a:cxn>
                  <a:cxn ang="0">
                    <a:pos x="211" y="309"/>
                  </a:cxn>
                  <a:cxn ang="0">
                    <a:pos x="181" y="326"/>
                  </a:cxn>
                  <a:cxn ang="0">
                    <a:pos x="147" y="340"/>
                  </a:cxn>
                  <a:cxn ang="0">
                    <a:pos x="113" y="348"/>
                  </a:cxn>
                  <a:cxn ang="0">
                    <a:pos x="78" y="350"/>
                  </a:cxn>
                  <a:cxn ang="0">
                    <a:pos x="39" y="345"/>
                  </a:cxn>
                  <a:cxn ang="0">
                    <a:pos x="3" y="334"/>
                  </a:cxn>
                  <a:cxn ang="0">
                    <a:pos x="0" y="345"/>
                  </a:cxn>
                  <a:cxn ang="0">
                    <a:pos x="39" y="355"/>
                  </a:cxn>
                  <a:cxn ang="0">
                    <a:pos x="78" y="360"/>
                  </a:cxn>
                  <a:cxn ang="0">
                    <a:pos x="113" y="358"/>
                  </a:cxn>
                  <a:cxn ang="0">
                    <a:pos x="150" y="350"/>
                  </a:cxn>
                  <a:cxn ang="0">
                    <a:pos x="184" y="336"/>
                  </a:cxn>
                  <a:cxn ang="0">
                    <a:pos x="218" y="319"/>
                  </a:cxn>
                  <a:cxn ang="0">
                    <a:pos x="247" y="297"/>
                  </a:cxn>
                  <a:cxn ang="0">
                    <a:pos x="274" y="270"/>
                  </a:cxn>
                  <a:cxn ang="0">
                    <a:pos x="296" y="241"/>
                  </a:cxn>
                  <a:cxn ang="0">
                    <a:pos x="313" y="209"/>
                  </a:cxn>
                  <a:cxn ang="0">
                    <a:pos x="326" y="177"/>
                  </a:cxn>
                  <a:cxn ang="0">
                    <a:pos x="335" y="142"/>
                  </a:cxn>
                  <a:cxn ang="0">
                    <a:pos x="338" y="106"/>
                  </a:cxn>
                  <a:cxn ang="0">
                    <a:pos x="333" y="72"/>
                  </a:cxn>
                  <a:cxn ang="0">
                    <a:pos x="323" y="35"/>
                  </a:cxn>
                  <a:cxn ang="0">
                    <a:pos x="306" y="0"/>
                  </a:cxn>
                  <a:cxn ang="0">
                    <a:pos x="306" y="0"/>
                  </a:cxn>
                  <a:cxn ang="0">
                    <a:pos x="296" y="6"/>
                  </a:cxn>
                </a:cxnLst>
                <a:rect l="0" t="0" r="r" b="b"/>
                <a:pathLst>
                  <a:path w="338" h="360">
                    <a:moveTo>
                      <a:pt x="296" y="6"/>
                    </a:moveTo>
                    <a:lnTo>
                      <a:pt x="296" y="6"/>
                    </a:lnTo>
                    <a:lnTo>
                      <a:pt x="313" y="39"/>
                    </a:lnTo>
                    <a:lnTo>
                      <a:pt x="323" y="72"/>
                    </a:lnTo>
                    <a:lnTo>
                      <a:pt x="325" y="106"/>
                    </a:lnTo>
                    <a:lnTo>
                      <a:pt x="325" y="142"/>
                    </a:lnTo>
                    <a:lnTo>
                      <a:pt x="316" y="174"/>
                    </a:lnTo>
                    <a:lnTo>
                      <a:pt x="303" y="206"/>
                    </a:lnTo>
                    <a:lnTo>
                      <a:pt x="286" y="235"/>
                    </a:lnTo>
                    <a:lnTo>
                      <a:pt x="264" y="263"/>
                    </a:lnTo>
                    <a:lnTo>
                      <a:pt x="240" y="287"/>
                    </a:lnTo>
                    <a:lnTo>
                      <a:pt x="211" y="309"/>
                    </a:lnTo>
                    <a:lnTo>
                      <a:pt x="181" y="326"/>
                    </a:lnTo>
                    <a:lnTo>
                      <a:pt x="147" y="340"/>
                    </a:lnTo>
                    <a:lnTo>
                      <a:pt x="113" y="348"/>
                    </a:lnTo>
                    <a:lnTo>
                      <a:pt x="78" y="350"/>
                    </a:lnTo>
                    <a:lnTo>
                      <a:pt x="39" y="345"/>
                    </a:lnTo>
                    <a:lnTo>
                      <a:pt x="3" y="334"/>
                    </a:lnTo>
                    <a:lnTo>
                      <a:pt x="0" y="345"/>
                    </a:lnTo>
                    <a:lnTo>
                      <a:pt x="39" y="355"/>
                    </a:lnTo>
                    <a:lnTo>
                      <a:pt x="78" y="360"/>
                    </a:lnTo>
                    <a:lnTo>
                      <a:pt x="113" y="358"/>
                    </a:lnTo>
                    <a:lnTo>
                      <a:pt x="150" y="350"/>
                    </a:lnTo>
                    <a:lnTo>
                      <a:pt x="184" y="336"/>
                    </a:lnTo>
                    <a:lnTo>
                      <a:pt x="218" y="319"/>
                    </a:lnTo>
                    <a:lnTo>
                      <a:pt x="247" y="297"/>
                    </a:lnTo>
                    <a:lnTo>
                      <a:pt x="274" y="270"/>
                    </a:lnTo>
                    <a:lnTo>
                      <a:pt x="296" y="241"/>
                    </a:lnTo>
                    <a:lnTo>
                      <a:pt x="313" y="209"/>
                    </a:lnTo>
                    <a:lnTo>
                      <a:pt x="326" y="177"/>
                    </a:lnTo>
                    <a:lnTo>
                      <a:pt x="335" y="142"/>
                    </a:lnTo>
                    <a:lnTo>
                      <a:pt x="338" y="106"/>
                    </a:lnTo>
                    <a:lnTo>
                      <a:pt x="333" y="72"/>
                    </a:lnTo>
                    <a:lnTo>
                      <a:pt x="323" y="35"/>
                    </a:lnTo>
                    <a:lnTo>
                      <a:pt x="306" y="0"/>
                    </a:lnTo>
                    <a:lnTo>
                      <a:pt x="306" y="0"/>
                    </a:lnTo>
                    <a:lnTo>
                      <a:pt x="29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auto">
              <a:xfrm>
                <a:off x="2695" y="2350"/>
                <a:ext cx="279" cy="135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80" y="10"/>
                  </a:cxn>
                  <a:cxn ang="0">
                    <a:pos x="151" y="10"/>
                  </a:cxn>
                  <a:cxn ang="0">
                    <a:pos x="214" y="17"/>
                  </a:cxn>
                  <a:cxn ang="0">
                    <a:pos x="269" y="27"/>
                  </a:cxn>
                  <a:cxn ang="0">
                    <a:pos x="317" y="42"/>
                  </a:cxn>
                  <a:cxn ang="0">
                    <a:pos x="359" y="59"/>
                  </a:cxn>
                  <a:cxn ang="0">
                    <a:pos x="395" y="81"/>
                  </a:cxn>
                  <a:cxn ang="0">
                    <a:pos x="427" y="103"/>
                  </a:cxn>
                  <a:cxn ang="0">
                    <a:pos x="454" y="125"/>
                  </a:cxn>
                  <a:cxn ang="0">
                    <a:pos x="474" y="150"/>
                  </a:cxn>
                  <a:cxn ang="0">
                    <a:pos x="493" y="174"/>
                  </a:cxn>
                  <a:cxn ang="0">
                    <a:pos x="508" y="198"/>
                  </a:cxn>
                  <a:cxn ang="0">
                    <a:pos x="520" y="218"/>
                  </a:cxn>
                  <a:cxn ang="0">
                    <a:pos x="532" y="238"/>
                  </a:cxn>
                  <a:cxn ang="0">
                    <a:pos x="540" y="255"/>
                  </a:cxn>
                  <a:cxn ang="0">
                    <a:pos x="547" y="270"/>
                  </a:cxn>
                  <a:cxn ang="0">
                    <a:pos x="557" y="264"/>
                  </a:cxn>
                  <a:cxn ang="0">
                    <a:pos x="550" y="252"/>
                  </a:cxn>
                  <a:cxn ang="0">
                    <a:pos x="542" y="235"/>
                  </a:cxn>
                  <a:cxn ang="0">
                    <a:pos x="530" y="215"/>
                  </a:cxn>
                  <a:cxn ang="0">
                    <a:pos x="518" y="191"/>
                  </a:cxn>
                  <a:cxn ang="0">
                    <a:pos x="503" y="167"/>
                  </a:cxn>
                  <a:cxn ang="0">
                    <a:pos x="484" y="144"/>
                  </a:cxn>
                  <a:cxn ang="0">
                    <a:pos x="461" y="118"/>
                  </a:cxn>
                  <a:cxn ang="0">
                    <a:pos x="434" y="93"/>
                  </a:cxn>
                  <a:cxn ang="0">
                    <a:pos x="401" y="71"/>
                  </a:cxn>
                  <a:cxn ang="0">
                    <a:pos x="363" y="49"/>
                  </a:cxn>
                  <a:cxn ang="0">
                    <a:pos x="320" y="32"/>
                  </a:cxn>
                  <a:cxn ang="0">
                    <a:pos x="269" y="17"/>
                  </a:cxn>
                  <a:cxn ang="0">
                    <a:pos x="214" y="7"/>
                  </a:cxn>
                  <a:cxn ang="0">
                    <a:pos x="151" y="0"/>
                  </a:cxn>
                  <a:cxn ang="0">
                    <a:pos x="80" y="0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17"/>
                  </a:cxn>
                </a:cxnLst>
                <a:rect l="0" t="0" r="r" b="b"/>
                <a:pathLst>
                  <a:path w="557" h="270">
                    <a:moveTo>
                      <a:pt x="0" y="17"/>
                    </a:moveTo>
                    <a:lnTo>
                      <a:pt x="0" y="17"/>
                    </a:lnTo>
                    <a:lnTo>
                      <a:pt x="80" y="10"/>
                    </a:lnTo>
                    <a:lnTo>
                      <a:pt x="151" y="10"/>
                    </a:lnTo>
                    <a:lnTo>
                      <a:pt x="214" y="17"/>
                    </a:lnTo>
                    <a:lnTo>
                      <a:pt x="269" y="27"/>
                    </a:lnTo>
                    <a:lnTo>
                      <a:pt x="317" y="42"/>
                    </a:lnTo>
                    <a:lnTo>
                      <a:pt x="359" y="59"/>
                    </a:lnTo>
                    <a:lnTo>
                      <a:pt x="395" y="81"/>
                    </a:lnTo>
                    <a:lnTo>
                      <a:pt x="427" y="103"/>
                    </a:lnTo>
                    <a:lnTo>
                      <a:pt x="454" y="125"/>
                    </a:lnTo>
                    <a:lnTo>
                      <a:pt x="474" y="150"/>
                    </a:lnTo>
                    <a:lnTo>
                      <a:pt x="493" y="174"/>
                    </a:lnTo>
                    <a:lnTo>
                      <a:pt x="508" y="198"/>
                    </a:lnTo>
                    <a:lnTo>
                      <a:pt x="520" y="218"/>
                    </a:lnTo>
                    <a:lnTo>
                      <a:pt x="532" y="238"/>
                    </a:lnTo>
                    <a:lnTo>
                      <a:pt x="540" y="255"/>
                    </a:lnTo>
                    <a:lnTo>
                      <a:pt x="547" y="270"/>
                    </a:lnTo>
                    <a:lnTo>
                      <a:pt x="557" y="264"/>
                    </a:lnTo>
                    <a:lnTo>
                      <a:pt x="550" y="252"/>
                    </a:lnTo>
                    <a:lnTo>
                      <a:pt x="542" y="235"/>
                    </a:lnTo>
                    <a:lnTo>
                      <a:pt x="530" y="215"/>
                    </a:lnTo>
                    <a:lnTo>
                      <a:pt x="518" y="191"/>
                    </a:lnTo>
                    <a:lnTo>
                      <a:pt x="503" y="167"/>
                    </a:lnTo>
                    <a:lnTo>
                      <a:pt x="484" y="144"/>
                    </a:lnTo>
                    <a:lnTo>
                      <a:pt x="461" y="118"/>
                    </a:lnTo>
                    <a:lnTo>
                      <a:pt x="434" y="93"/>
                    </a:lnTo>
                    <a:lnTo>
                      <a:pt x="401" y="71"/>
                    </a:lnTo>
                    <a:lnTo>
                      <a:pt x="363" y="49"/>
                    </a:lnTo>
                    <a:lnTo>
                      <a:pt x="320" y="32"/>
                    </a:lnTo>
                    <a:lnTo>
                      <a:pt x="269" y="17"/>
                    </a:lnTo>
                    <a:lnTo>
                      <a:pt x="214" y="7"/>
                    </a:lnTo>
                    <a:lnTo>
                      <a:pt x="151" y="0"/>
                    </a:lnTo>
                    <a:lnTo>
                      <a:pt x="80" y="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auto">
              <a:xfrm>
                <a:off x="2666" y="2337"/>
                <a:ext cx="220" cy="262"/>
              </a:xfrm>
              <a:custGeom>
                <a:avLst/>
                <a:gdLst/>
                <a:ahLst/>
                <a:cxnLst>
                  <a:cxn ang="0">
                    <a:pos x="269" y="13"/>
                  </a:cxn>
                  <a:cxn ang="0">
                    <a:pos x="235" y="27"/>
                  </a:cxn>
                  <a:cxn ang="0">
                    <a:pos x="196" y="47"/>
                  </a:cxn>
                  <a:cxn ang="0">
                    <a:pos x="155" y="74"/>
                  </a:cxn>
                  <a:cxn ang="0">
                    <a:pos x="115" y="106"/>
                  </a:cxn>
                  <a:cxn ang="0">
                    <a:pos x="76" y="148"/>
                  </a:cxn>
                  <a:cxn ang="0">
                    <a:pos x="42" y="197"/>
                  </a:cxn>
                  <a:cxn ang="0">
                    <a:pos x="17" y="255"/>
                  </a:cxn>
                  <a:cxn ang="0">
                    <a:pos x="1" y="321"/>
                  </a:cxn>
                  <a:cxn ang="0">
                    <a:pos x="0" y="368"/>
                  </a:cxn>
                  <a:cxn ang="0">
                    <a:pos x="5" y="409"/>
                  </a:cxn>
                  <a:cxn ang="0">
                    <a:pos x="18" y="443"/>
                  </a:cxn>
                  <a:cxn ang="0">
                    <a:pos x="39" y="471"/>
                  </a:cxn>
                  <a:cxn ang="0">
                    <a:pos x="62" y="493"/>
                  </a:cxn>
                  <a:cxn ang="0">
                    <a:pos x="91" y="509"/>
                  </a:cxn>
                  <a:cxn ang="0">
                    <a:pos x="122" y="519"/>
                  </a:cxn>
                  <a:cxn ang="0">
                    <a:pos x="154" y="524"/>
                  </a:cxn>
                  <a:cxn ang="0">
                    <a:pos x="188" y="524"/>
                  </a:cxn>
                  <a:cxn ang="0">
                    <a:pos x="218" y="520"/>
                  </a:cxn>
                  <a:cxn ang="0">
                    <a:pos x="249" y="510"/>
                  </a:cxn>
                  <a:cxn ang="0">
                    <a:pos x="274" y="495"/>
                  </a:cxn>
                  <a:cxn ang="0">
                    <a:pos x="296" y="478"/>
                  </a:cxn>
                  <a:cxn ang="0">
                    <a:pos x="313" y="454"/>
                  </a:cxn>
                  <a:cxn ang="0">
                    <a:pos x="323" y="429"/>
                  </a:cxn>
                  <a:cxn ang="0">
                    <a:pos x="325" y="399"/>
                  </a:cxn>
                  <a:cxn ang="0">
                    <a:pos x="323" y="360"/>
                  </a:cxn>
                  <a:cxn ang="0">
                    <a:pos x="325" y="323"/>
                  </a:cxn>
                  <a:cxn ang="0">
                    <a:pos x="330" y="290"/>
                  </a:cxn>
                  <a:cxn ang="0">
                    <a:pos x="338" y="260"/>
                  </a:cxn>
                  <a:cxn ang="0">
                    <a:pos x="348" y="236"/>
                  </a:cxn>
                  <a:cxn ang="0">
                    <a:pos x="362" y="214"/>
                  </a:cxn>
                  <a:cxn ang="0">
                    <a:pos x="375" y="197"/>
                  </a:cxn>
                  <a:cxn ang="0">
                    <a:pos x="392" y="184"/>
                  </a:cxn>
                  <a:cxn ang="0">
                    <a:pos x="418" y="158"/>
                  </a:cxn>
                  <a:cxn ang="0">
                    <a:pos x="435" y="126"/>
                  </a:cxn>
                  <a:cxn ang="0">
                    <a:pos x="438" y="91"/>
                  </a:cxn>
                  <a:cxn ang="0">
                    <a:pos x="431" y="55"/>
                  </a:cxn>
                  <a:cxn ang="0">
                    <a:pos x="411" y="25"/>
                  </a:cxn>
                  <a:cxn ang="0">
                    <a:pos x="377" y="6"/>
                  </a:cxn>
                  <a:cxn ang="0">
                    <a:pos x="330" y="0"/>
                  </a:cxn>
                  <a:cxn ang="0">
                    <a:pos x="269" y="13"/>
                  </a:cxn>
                </a:cxnLst>
                <a:rect l="0" t="0" r="r" b="b"/>
                <a:pathLst>
                  <a:path w="438" h="524">
                    <a:moveTo>
                      <a:pt x="269" y="13"/>
                    </a:moveTo>
                    <a:lnTo>
                      <a:pt x="235" y="27"/>
                    </a:lnTo>
                    <a:lnTo>
                      <a:pt x="196" y="47"/>
                    </a:lnTo>
                    <a:lnTo>
                      <a:pt x="155" y="74"/>
                    </a:lnTo>
                    <a:lnTo>
                      <a:pt x="115" y="106"/>
                    </a:lnTo>
                    <a:lnTo>
                      <a:pt x="76" y="148"/>
                    </a:lnTo>
                    <a:lnTo>
                      <a:pt x="42" y="197"/>
                    </a:lnTo>
                    <a:lnTo>
                      <a:pt x="17" y="255"/>
                    </a:lnTo>
                    <a:lnTo>
                      <a:pt x="1" y="321"/>
                    </a:lnTo>
                    <a:lnTo>
                      <a:pt x="0" y="368"/>
                    </a:lnTo>
                    <a:lnTo>
                      <a:pt x="5" y="409"/>
                    </a:lnTo>
                    <a:lnTo>
                      <a:pt x="18" y="443"/>
                    </a:lnTo>
                    <a:lnTo>
                      <a:pt x="39" y="471"/>
                    </a:lnTo>
                    <a:lnTo>
                      <a:pt x="62" y="493"/>
                    </a:lnTo>
                    <a:lnTo>
                      <a:pt x="91" y="509"/>
                    </a:lnTo>
                    <a:lnTo>
                      <a:pt x="122" y="519"/>
                    </a:lnTo>
                    <a:lnTo>
                      <a:pt x="154" y="524"/>
                    </a:lnTo>
                    <a:lnTo>
                      <a:pt x="188" y="524"/>
                    </a:lnTo>
                    <a:lnTo>
                      <a:pt x="218" y="520"/>
                    </a:lnTo>
                    <a:lnTo>
                      <a:pt x="249" y="510"/>
                    </a:lnTo>
                    <a:lnTo>
                      <a:pt x="274" y="495"/>
                    </a:lnTo>
                    <a:lnTo>
                      <a:pt x="296" y="478"/>
                    </a:lnTo>
                    <a:lnTo>
                      <a:pt x="313" y="454"/>
                    </a:lnTo>
                    <a:lnTo>
                      <a:pt x="323" y="429"/>
                    </a:lnTo>
                    <a:lnTo>
                      <a:pt x="325" y="399"/>
                    </a:lnTo>
                    <a:lnTo>
                      <a:pt x="323" y="360"/>
                    </a:lnTo>
                    <a:lnTo>
                      <a:pt x="325" y="323"/>
                    </a:lnTo>
                    <a:lnTo>
                      <a:pt x="330" y="290"/>
                    </a:lnTo>
                    <a:lnTo>
                      <a:pt x="338" y="260"/>
                    </a:lnTo>
                    <a:lnTo>
                      <a:pt x="348" y="236"/>
                    </a:lnTo>
                    <a:lnTo>
                      <a:pt x="362" y="214"/>
                    </a:lnTo>
                    <a:lnTo>
                      <a:pt x="375" y="197"/>
                    </a:lnTo>
                    <a:lnTo>
                      <a:pt x="392" y="184"/>
                    </a:lnTo>
                    <a:lnTo>
                      <a:pt x="418" y="158"/>
                    </a:lnTo>
                    <a:lnTo>
                      <a:pt x="435" y="126"/>
                    </a:lnTo>
                    <a:lnTo>
                      <a:pt x="438" y="91"/>
                    </a:lnTo>
                    <a:lnTo>
                      <a:pt x="431" y="55"/>
                    </a:lnTo>
                    <a:lnTo>
                      <a:pt x="411" y="25"/>
                    </a:lnTo>
                    <a:lnTo>
                      <a:pt x="377" y="6"/>
                    </a:lnTo>
                    <a:lnTo>
                      <a:pt x="330" y="0"/>
                    </a:lnTo>
                    <a:lnTo>
                      <a:pt x="269" y="13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auto">
              <a:xfrm>
                <a:off x="2665" y="2342"/>
                <a:ext cx="137" cy="156"/>
              </a:xfrm>
              <a:custGeom>
                <a:avLst/>
                <a:gdLst/>
                <a:ahLst/>
                <a:cxnLst>
                  <a:cxn ang="0">
                    <a:pos x="10" y="313"/>
                  </a:cxn>
                  <a:cxn ang="0">
                    <a:pos x="10" y="313"/>
                  </a:cxn>
                  <a:cxn ang="0">
                    <a:pos x="26" y="249"/>
                  </a:cxn>
                  <a:cxn ang="0">
                    <a:pos x="51" y="191"/>
                  </a:cxn>
                  <a:cxn ang="0">
                    <a:pos x="85" y="144"/>
                  </a:cxn>
                  <a:cxn ang="0">
                    <a:pos x="122" y="101"/>
                  </a:cxn>
                  <a:cxn ang="0">
                    <a:pos x="163" y="71"/>
                  </a:cxn>
                  <a:cxn ang="0">
                    <a:pos x="203" y="44"/>
                  </a:cxn>
                  <a:cxn ang="0">
                    <a:pos x="241" y="24"/>
                  </a:cxn>
                  <a:cxn ang="0">
                    <a:pos x="275" y="10"/>
                  </a:cxn>
                  <a:cxn ang="0">
                    <a:pos x="271" y="0"/>
                  </a:cxn>
                  <a:cxn ang="0">
                    <a:pos x="237" y="14"/>
                  </a:cxn>
                  <a:cxn ang="0">
                    <a:pos x="197" y="34"/>
                  </a:cxn>
                  <a:cxn ang="0">
                    <a:pos x="156" y="61"/>
                  </a:cxn>
                  <a:cxn ang="0">
                    <a:pos x="115" y="95"/>
                  </a:cxn>
                  <a:cxn ang="0">
                    <a:pos x="75" y="137"/>
                  </a:cxn>
                  <a:cxn ang="0">
                    <a:pos x="41" y="188"/>
                  </a:cxn>
                  <a:cxn ang="0">
                    <a:pos x="16" y="245"/>
                  </a:cxn>
                  <a:cxn ang="0">
                    <a:pos x="0" y="313"/>
                  </a:cxn>
                  <a:cxn ang="0">
                    <a:pos x="0" y="313"/>
                  </a:cxn>
                  <a:cxn ang="0">
                    <a:pos x="10" y="313"/>
                  </a:cxn>
                </a:cxnLst>
                <a:rect l="0" t="0" r="r" b="b"/>
                <a:pathLst>
                  <a:path w="275" h="313">
                    <a:moveTo>
                      <a:pt x="10" y="313"/>
                    </a:moveTo>
                    <a:lnTo>
                      <a:pt x="10" y="313"/>
                    </a:lnTo>
                    <a:lnTo>
                      <a:pt x="26" y="249"/>
                    </a:lnTo>
                    <a:lnTo>
                      <a:pt x="51" y="191"/>
                    </a:lnTo>
                    <a:lnTo>
                      <a:pt x="85" y="144"/>
                    </a:lnTo>
                    <a:lnTo>
                      <a:pt x="122" y="101"/>
                    </a:lnTo>
                    <a:lnTo>
                      <a:pt x="163" y="71"/>
                    </a:lnTo>
                    <a:lnTo>
                      <a:pt x="203" y="44"/>
                    </a:lnTo>
                    <a:lnTo>
                      <a:pt x="241" y="24"/>
                    </a:lnTo>
                    <a:lnTo>
                      <a:pt x="275" y="10"/>
                    </a:lnTo>
                    <a:lnTo>
                      <a:pt x="271" y="0"/>
                    </a:lnTo>
                    <a:lnTo>
                      <a:pt x="237" y="14"/>
                    </a:lnTo>
                    <a:lnTo>
                      <a:pt x="197" y="34"/>
                    </a:lnTo>
                    <a:lnTo>
                      <a:pt x="156" y="61"/>
                    </a:lnTo>
                    <a:lnTo>
                      <a:pt x="115" y="95"/>
                    </a:lnTo>
                    <a:lnTo>
                      <a:pt x="75" y="137"/>
                    </a:lnTo>
                    <a:lnTo>
                      <a:pt x="41" y="188"/>
                    </a:lnTo>
                    <a:lnTo>
                      <a:pt x="16" y="245"/>
                    </a:lnTo>
                    <a:lnTo>
                      <a:pt x="0" y="313"/>
                    </a:lnTo>
                    <a:lnTo>
                      <a:pt x="0" y="313"/>
                    </a:lnTo>
                    <a:lnTo>
                      <a:pt x="10" y="3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auto">
              <a:xfrm>
                <a:off x="2664" y="2498"/>
                <a:ext cx="167" cy="104"/>
              </a:xfrm>
              <a:custGeom>
                <a:avLst/>
                <a:gdLst/>
                <a:ahLst/>
                <a:cxnLst>
                  <a:cxn ang="0">
                    <a:pos x="325" y="78"/>
                  </a:cxn>
                  <a:cxn ang="0">
                    <a:pos x="325" y="78"/>
                  </a:cxn>
                  <a:cxn ang="0">
                    <a:pos x="323" y="108"/>
                  </a:cxn>
                  <a:cxn ang="0">
                    <a:pos x="313" y="132"/>
                  </a:cxn>
                  <a:cxn ang="0">
                    <a:pos x="298" y="154"/>
                  </a:cxn>
                  <a:cxn ang="0">
                    <a:pos x="276" y="169"/>
                  </a:cxn>
                  <a:cxn ang="0">
                    <a:pos x="252" y="184"/>
                  </a:cxn>
                  <a:cxn ang="0">
                    <a:pos x="223" y="194"/>
                  </a:cxn>
                  <a:cxn ang="0">
                    <a:pos x="193" y="198"/>
                  </a:cxn>
                  <a:cxn ang="0">
                    <a:pos x="159" y="198"/>
                  </a:cxn>
                  <a:cxn ang="0">
                    <a:pos x="127" y="193"/>
                  </a:cxn>
                  <a:cxn ang="0">
                    <a:pos x="98" y="182"/>
                  </a:cxn>
                  <a:cxn ang="0">
                    <a:pos x="71" y="167"/>
                  </a:cxn>
                  <a:cxn ang="0">
                    <a:pos x="49" y="147"/>
                  </a:cxn>
                  <a:cxn ang="0">
                    <a:pos x="28" y="120"/>
                  </a:cxn>
                  <a:cxn ang="0">
                    <a:pos x="15" y="88"/>
                  </a:cxn>
                  <a:cxn ang="0">
                    <a:pos x="10" y="47"/>
                  </a:cxn>
                  <a:cxn ang="0">
                    <a:pos x="11" y="0"/>
                  </a:cxn>
                  <a:cxn ang="0">
                    <a:pos x="1" y="0"/>
                  </a:cxn>
                  <a:cxn ang="0">
                    <a:pos x="0" y="47"/>
                  </a:cxn>
                  <a:cxn ang="0">
                    <a:pos x="5" y="88"/>
                  </a:cxn>
                  <a:cxn ang="0">
                    <a:pos x="18" y="123"/>
                  </a:cxn>
                  <a:cxn ang="0">
                    <a:pos x="39" y="154"/>
                  </a:cxn>
                  <a:cxn ang="0">
                    <a:pos x="64" y="177"/>
                  </a:cxn>
                  <a:cxn ang="0">
                    <a:pos x="94" y="193"/>
                  </a:cxn>
                  <a:cxn ang="0">
                    <a:pos x="127" y="203"/>
                  </a:cxn>
                  <a:cxn ang="0">
                    <a:pos x="159" y="208"/>
                  </a:cxn>
                  <a:cxn ang="0">
                    <a:pos x="193" y="208"/>
                  </a:cxn>
                  <a:cxn ang="0">
                    <a:pos x="223" y="204"/>
                  </a:cxn>
                  <a:cxn ang="0">
                    <a:pos x="255" y="194"/>
                  </a:cxn>
                  <a:cxn ang="0">
                    <a:pos x="282" y="179"/>
                  </a:cxn>
                  <a:cxn ang="0">
                    <a:pos x="304" y="160"/>
                  </a:cxn>
                  <a:cxn ang="0">
                    <a:pos x="323" y="135"/>
                  </a:cxn>
                  <a:cxn ang="0">
                    <a:pos x="333" y="108"/>
                  </a:cxn>
                  <a:cxn ang="0">
                    <a:pos x="335" y="78"/>
                  </a:cxn>
                  <a:cxn ang="0">
                    <a:pos x="335" y="78"/>
                  </a:cxn>
                  <a:cxn ang="0">
                    <a:pos x="325" y="78"/>
                  </a:cxn>
                </a:cxnLst>
                <a:rect l="0" t="0" r="r" b="b"/>
                <a:pathLst>
                  <a:path w="335" h="208">
                    <a:moveTo>
                      <a:pt x="325" y="78"/>
                    </a:moveTo>
                    <a:lnTo>
                      <a:pt x="325" y="78"/>
                    </a:lnTo>
                    <a:lnTo>
                      <a:pt x="323" y="108"/>
                    </a:lnTo>
                    <a:lnTo>
                      <a:pt x="313" y="132"/>
                    </a:lnTo>
                    <a:lnTo>
                      <a:pt x="298" y="154"/>
                    </a:lnTo>
                    <a:lnTo>
                      <a:pt x="276" y="169"/>
                    </a:lnTo>
                    <a:lnTo>
                      <a:pt x="252" y="184"/>
                    </a:lnTo>
                    <a:lnTo>
                      <a:pt x="223" y="194"/>
                    </a:lnTo>
                    <a:lnTo>
                      <a:pt x="193" y="198"/>
                    </a:lnTo>
                    <a:lnTo>
                      <a:pt x="159" y="198"/>
                    </a:lnTo>
                    <a:lnTo>
                      <a:pt x="127" y="193"/>
                    </a:lnTo>
                    <a:lnTo>
                      <a:pt x="98" y="182"/>
                    </a:lnTo>
                    <a:lnTo>
                      <a:pt x="71" y="167"/>
                    </a:lnTo>
                    <a:lnTo>
                      <a:pt x="49" y="147"/>
                    </a:lnTo>
                    <a:lnTo>
                      <a:pt x="28" y="120"/>
                    </a:lnTo>
                    <a:lnTo>
                      <a:pt x="15" y="88"/>
                    </a:lnTo>
                    <a:lnTo>
                      <a:pt x="10" y="47"/>
                    </a:lnTo>
                    <a:lnTo>
                      <a:pt x="11" y="0"/>
                    </a:lnTo>
                    <a:lnTo>
                      <a:pt x="1" y="0"/>
                    </a:lnTo>
                    <a:lnTo>
                      <a:pt x="0" y="47"/>
                    </a:lnTo>
                    <a:lnTo>
                      <a:pt x="5" y="88"/>
                    </a:lnTo>
                    <a:lnTo>
                      <a:pt x="18" y="123"/>
                    </a:lnTo>
                    <a:lnTo>
                      <a:pt x="39" y="154"/>
                    </a:lnTo>
                    <a:lnTo>
                      <a:pt x="64" y="177"/>
                    </a:lnTo>
                    <a:lnTo>
                      <a:pt x="94" y="193"/>
                    </a:lnTo>
                    <a:lnTo>
                      <a:pt x="127" y="203"/>
                    </a:lnTo>
                    <a:lnTo>
                      <a:pt x="159" y="208"/>
                    </a:lnTo>
                    <a:lnTo>
                      <a:pt x="193" y="208"/>
                    </a:lnTo>
                    <a:lnTo>
                      <a:pt x="223" y="204"/>
                    </a:lnTo>
                    <a:lnTo>
                      <a:pt x="255" y="194"/>
                    </a:lnTo>
                    <a:lnTo>
                      <a:pt x="282" y="179"/>
                    </a:lnTo>
                    <a:lnTo>
                      <a:pt x="304" y="160"/>
                    </a:lnTo>
                    <a:lnTo>
                      <a:pt x="323" y="135"/>
                    </a:lnTo>
                    <a:lnTo>
                      <a:pt x="333" y="108"/>
                    </a:lnTo>
                    <a:lnTo>
                      <a:pt x="335" y="78"/>
                    </a:lnTo>
                    <a:lnTo>
                      <a:pt x="335" y="78"/>
                    </a:lnTo>
                    <a:lnTo>
                      <a:pt x="325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auto">
              <a:xfrm>
                <a:off x="2825" y="2427"/>
                <a:ext cx="39" cy="110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3" y="0"/>
                  </a:cxn>
                  <a:cxn ang="0">
                    <a:pos x="56" y="15"/>
                  </a:cxn>
                  <a:cxn ang="0">
                    <a:pos x="41" y="32"/>
                  </a:cxn>
                  <a:cxn ang="0">
                    <a:pos x="27" y="56"/>
                  </a:cxn>
                  <a:cxn ang="0">
                    <a:pos x="17" y="79"/>
                  </a:cxn>
                  <a:cxn ang="0">
                    <a:pos x="9" y="111"/>
                  </a:cxn>
                  <a:cxn ang="0">
                    <a:pos x="4" y="144"/>
                  </a:cxn>
                  <a:cxn ang="0">
                    <a:pos x="0" y="181"/>
                  </a:cxn>
                  <a:cxn ang="0">
                    <a:pos x="4" y="220"/>
                  </a:cxn>
                  <a:cxn ang="0">
                    <a:pos x="14" y="220"/>
                  </a:cxn>
                  <a:cxn ang="0">
                    <a:pos x="14" y="181"/>
                  </a:cxn>
                  <a:cxn ang="0">
                    <a:pos x="14" y="144"/>
                  </a:cxn>
                  <a:cxn ang="0">
                    <a:pos x="19" y="111"/>
                  </a:cxn>
                  <a:cxn ang="0">
                    <a:pos x="27" y="83"/>
                  </a:cxn>
                  <a:cxn ang="0">
                    <a:pos x="37" y="59"/>
                  </a:cxn>
                  <a:cxn ang="0">
                    <a:pos x="51" y="39"/>
                  </a:cxn>
                  <a:cxn ang="0">
                    <a:pos x="63" y="22"/>
                  </a:cxn>
                  <a:cxn ang="0">
                    <a:pos x="80" y="10"/>
                  </a:cxn>
                  <a:cxn ang="0">
                    <a:pos x="80" y="10"/>
                  </a:cxn>
                  <a:cxn ang="0">
                    <a:pos x="73" y="0"/>
                  </a:cxn>
                </a:cxnLst>
                <a:rect l="0" t="0" r="r" b="b"/>
                <a:pathLst>
                  <a:path w="80" h="220">
                    <a:moveTo>
                      <a:pt x="73" y="0"/>
                    </a:moveTo>
                    <a:lnTo>
                      <a:pt x="73" y="0"/>
                    </a:lnTo>
                    <a:lnTo>
                      <a:pt x="56" y="15"/>
                    </a:lnTo>
                    <a:lnTo>
                      <a:pt x="41" y="32"/>
                    </a:lnTo>
                    <a:lnTo>
                      <a:pt x="27" y="56"/>
                    </a:lnTo>
                    <a:lnTo>
                      <a:pt x="17" y="79"/>
                    </a:lnTo>
                    <a:lnTo>
                      <a:pt x="9" y="111"/>
                    </a:lnTo>
                    <a:lnTo>
                      <a:pt x="4" y="144"/>
                    </a:lnTo>
                    <a:lnTo>
                      <a:pt x="0" y="181"/>
                    </a:lnTo>
                    <a:lnTo>
                      <a:pt x="4" y="220"/>
                    </a:lnTo>
                    <a:lnTo>
                      <a:pt x="14" y="220"/>
                    </a:lnTo>
                    <a:lnTo>
                      <a:pt x="14" y="181"/>
                    </a:lnTo>
                    <a:lnTo>
                      <a:pt x="14" y="144"/>
                    </a:lnTo>
                    <a:lnTo>
                      <a:pt x="19" y="111"/>
                    </a:lnTo>
                    <a:lnTo>
                      <a:pt x="27" y="83"/>
                    </a:lnTo>
                    <a:lnTo>
                      <a:pt x="37" y="59"/>
                    </a:lnTo>
                    <a:lnTo>
                      <a:pt x="51" y="39"/>
                    </a:lnTo>
                    <a:lnTo>
                      <a:pt x="63" y="22"/>
                    </a:lnTo>
                    <a:lnTo>
                      <a:pt x="80" y="10"/>
                    </a:lnTo>
                    <a:lnTo>
                      <a:pt x="80" y="10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auto">
              <a:xfrm>
                <a:off x="2800" y="2335"/>
                <a:ext cx="88" cy="97"/>
              </a:xfrm>
              <a:custGeom>
                <a:avLst/>
                <a:gdLst/>
                <a:ahLst/>
                <a:cxnLst>
                  <a:cxn ang="0">
                    <a:pos x="4" y="24"/>
                  </a:cxn>
                  <a:cxn ang="0">
                    <a:pos x="4" y="24"/>
                  </a:cxn>
                  <a:cxn ang="0">
                    <a:pos x="63" y="11"/>
                  </a:cxn>
                  <a:cxn ang="0">
                    <a:pos x="108" y="17"/>
                  </a:cxn>
                  <a:cxn ang="0">
                    <a:pos x="141" y="34"/>
                  </a:cxn>
                  <a:cxn ang="0">
                    <a:pos x="159" y="63"/>
                  </a:cxn>
                  <a:cxn ang="0">
                    <a:pos x="166" y="97"/>
                  </a:cxn>
                  <a:cxn ang="0">
                    <a:pos x="163" y="131"/>
                  </a:cxn>
                  <a:cxn ang="0">
                    <a:pos x="146" y="161"/>
                  </a:cxn>
                  <a:cxn ang="0">
                    <a:pos x="122" y="185"/>
                  </a:cxn>
                  <a:cxn ang="0">
                    <a:pos x="129" y="195"/>
                  </a:cxn>
                  <a:cxn ang="0">
                    <a:pos x="156" y="168"/>
                  </a:cxn>
                  <a:cxn ang="0">
                    <a:pos x="173" y="134"/>
                  </a:cxn>
                  <a:cxn ang="0">
                    <a:pos x="176" y="97"/>
                  </a:cxn>
                  <a:cxn ang="0">
                    <a:pos x="169" y="60"/>
                  </a:cxn>
                  <a:cxn ang="0">
                    <a:pos x="147" y="28"/>
                  </a:cxn>
                  <a:cxn ang="0">
                    <a:pos x="112" y="7"/>
                  </a:cxn>
                  <a:cxn ang="0">
                    <a:pos x="63" y="0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24"/>
                  </a:cxn>
                </a:cxnLst>
                <a:rect l="0" t="0" r="r" b="b"/>
                <a:pathLst>
                  <a:path w="176" h="195">
                    <a:moveTo>
                      <a:pt x="4" y="24"/>
                    </a:moveTo>
                    <a:lnTo>
                      <a:pt x="4" y="24"/>
                    </a:lnTo>
                    <a:lnTo>
                      <a:pt x="63" y="11"/>
                    </a:lnTo>
                    <a:lnTo>
                      <a:pt x="108" y="17"/>
                    </a:lnTo>
                    <a:lnTo>
                      <a:pt x="141" y="34"/>
                    </a:lnTo>
                    <a:lnTo>
                      <a:pt x="159" y="63"/>
                    </a:lnTo>
                    <a:lnTo>
                      <a:pt x="166" y="97"/>
                    </a:lnTo>
                    <a:lnTo>
                      <a:pt x="163" y="131"/>
                    </a:lnTo>
                    <a:lnTo>
                      <a:pt x="146" y="161"/>
                    </a:lnTo>
                    <a:lnTo>
                      <a:pt x="122" y="185"/>
                    </a:lnTo>
                    <a:lnTo>
                      <a:pt x="129" y="195"/>
                    </a:lnTo>
                    <a:lnTo>
                      <a:pt x="156" y="168"/>
                    </a:lnTo>
                    <a:lnTo>
                      <a:pt x="173" y="134"/>
                    </a:lnTo>
                    <a:lnTo>
                      <a:pt x="176" y="97"/>
                    </a:lnTo>
                    <a:lnTo>
                      <a:pt x="169" y="60"/>
                    </a:lnTo>
                    <a:lnTo>
                      <a:pt x="147" y="28"/>
                    </a:lnTo>
                    <a:lnTo>
                      <a:pt x="112" y="7"/>
                    </a:lnTo>
                    <a:lnTo>
                      <a:pt x="63" y="0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0" name="Freeform 76"/>
              <p:cNvSpPr>
                <a:spLocks/>
              </p:cNvSpPr>
              <p:nvPr/>
            </p:nvSpPr>
            <p:spPr bwMode="auto">
              <a:xfrm>
                <a:off x="2880" y="2322"/>
                <a:ext cx="193" cy="238"/>
              </a:xfrm>
              <a:custGeom>
                <a:avLst/>
                <a:gdLst/>
                <a:ahLst/>
                <a:cxnLst>
                  <a:cxn ang="0">
                    <a:pos x="168" y="73"/>
                  </a:cxn>
                  <a:cxn ang="0">
                    <a:pos x="161" y="96"/>
                  </a:cxn>
                  <a:cxn ang="0">
                    <a:pos x="152" y="120"/>
                  </a:cxn>
                  <a:cxn ang="0">
                    <a:pos x="139" y="142"/>
                  </a:cxn>
                  <a:cxn ang="0">
                    <a:pos x="125" y="164"/>
                  </a:cxn>
                  <a:cxn ang="0">
                    <a:pos x="108" y="186"/>
                  </a:cxn>
                  <a:cxn ang="0">
                    <a:pos x="88" y="208"/>
                  </a:cxn>
                  <a:cxn ang="0">
                    <a:pos x="68" y="228"/>
                  </a:cxn>
                  <a:cxn ang="0">
                    <a:pos x="44" y="247"/>
                  </a:cxn>
                  <a:cxn ang="0">
                    <a:pos x="22" y="272"/>
                  </a:cxn>
                  <a:cxn ang="0">
                    <a:pos x="7" y="310"/>
                  </a:cxn>
                  <a:cxn ang="0">
                    <a:pos x="0" y="352"/>
                  </a:cxn>
                  <a:cxn ang="0">
                    <a:pos x="5" y="396"/>
                  </a:cxn>
                  <a:cxn ang="0">
                    <a:pos x="24" y="435"/>
                  </a:cxn>
                  <a:cxn ang="0">
                    <a:pos x="56" y="463"/>
                  </a:cxn>
                  <a:cxn ang="0">
                    <a:pos x="105" y="477"/>
                  </a:cxn>
                  <a:cxn ang="0">
                    <a:pos x="173" y="470"/>
                  </a:cxn>
                  <a:cxn ang="0">
                    <a:pos x="240" y="441"/>
                  </a:cxn>
                  <a:cxn ang="0">
                    <a:pos x="293" y="397"/>
                  </a:cxn>
                  <a:cxn ang="0">
                    <a:pos x="330" y="343"/>
                  </a:cxn>
                  <a:cxn ang="0">
                    <a:pos x="357" y="286"/>
                  </a:cxn>
                  <a:cxn ang="0">
                    <a:pos x="372" y="228"/>
                  </a:cxn>
                  <a:cxn ang="0">
                    <a:pos x="381" y="176"/>
                  </a:cxn>
                  <a:cxn ang="0">
                    <a:pos x="384" y="137"/>
                  </a:cxn>
                  <a:cxn ang="0">
                    <a:pos x="384" y="113"/>
                  </a:cxn>
                  <a:cxn ang="0">
                    <a:pos x="374" y="78"/>
                  </a:cxn>
                  <a:cxn ang="0">
                    <a:pos x="352" y="47"/>
                  </a:cxn>
                  <a:cxn ang="0">
                    <a:pos x="320" y="22"/>
                  </a:cxn>
                  <a:cxn ang="0">
                    <a:pos x="284" y="5"/>
                  </a:cxn>
                  <a:cxn ang="0">
                    <a:pos x="247" y="0"/>
                  </a:cxn>
                  <a:cxn ang="0">
                    <a:pos x="212" y="7"/>
                  </a:cxn>
                  <a:cxn ang="0">
                    <a:pos x="184" y="31"/>
                  </a:cxn>
                  <a:cxn ang="0">
                    <a:pos x="168" y="73"/>
                  </a:cxn>
                </a:cxnLst>
                <a:rect l="0" t="0" r="r" b="b"/>
                <a:pathLst>
                  <a:path w="384" h="477">
                    <a:moveTo>
                      <a:pt x="168" y="73"/>
                    </a:moveTo>
                    <a:lnTo>
                      <a:pt x="161" y="96"/>
                    </a:lnTo>
                    <a:lnTo>
                      <a:pt x="152" y="120"/>
                    </a:lnTo>
                    <a:lnTo>
                      <a:pt x="139" y="142"/>
                    </a:lnTo>
                    <a:lnTo>
                      <a:pt x="125" y="164"/>
                    </a:lnTo>
                    <a:lnTo>
                      <a:pt x="108" y="186"/>
                    </a:lnTo>
                    <a:lnTo>
                      <a:pt x="88" y="208"/>
                    </a:lnTo>
                    <a:lnTo>
                      <a:pt x="68" y="228"/>
                    </a:lnTo>
                    <a:lnTo>
                      <a:pt x="44" y="247"/>
                    </a:lnTo>
                    <a:lnTo>
                      <a:pt x="22" y="272"/>
                    </a:lnTo>
                    <a:lnTo>
                      <a:pt x="7" y="310"/>
                    </a:lnTo>
                    <a:lnTo>
                      <a:pt x="0" y="352"/>
                    </a:lnTo>
                    <a:lnTo>
                      <a:pt x="5" y="396"/>
                    </a:lnTo>
                    <a:lnTo>
                      <a:pt x="24" y="435"/>
                    </a:lnTo>
                    <a:lnTo>
                      <a:pt x="56" y="463"/>
                    </a:lnTo>
                    <a:lnTo>
                      <a:pt x="105" y="477"/>
                    </a:lnTo>
                    <a:lnTo>
                      <a:pt x="173" y="470"/>
                    </a:lnTo>
                    <a:lnTo>
                      <a:pt x="240" y="441"/>
                    </a:lnTo>
                    <a:lnTo>
                      <a:pt x="293" y="397"/>
                    </a:lnTo>
                    <a:lnTo>
                      <a:pt x="330" y="343"/>
                    </a:lnTo>
                    <a:lnTo>
                      <a:pt x="357" y="286"/>
                    </a:lnTo>
                    <a:lnTo>
                      <a:pt x="372" y="228"/>
                    </a:lnTo>
                    <a:lnTo>
                      <a:pt x="381" y="176"/>
                    </a:lnTo>
                    <a:lnTo>
                      <a:pt x="384" y="137"/>
                    </a:lnTo>
                    <a:lnTo>
                      <a:pt x="384" y="113"/>
                    </a:lnTo>
                    <a:lnTo>
                      <a:pt x="374" y="78"/>
                    </a:lnTo>
                    <a:lnTo>
                      <a:pt x="352" y="47"/>
                    </a:lnTo>
                    <a:lnTo>
                      <a:pt x="320" y="22"/>
                    </a:lnTo>
                    <a:lnTo>
                      <a:pt x="284" y="5"/>
                    </a:lnTo>
                    <a:lnTo>
                      <a:pt x="247" y="0"/>
                    </a:lnTo>
                    <a:lnTo>
                      <a:pt x="212" y="7"/>
                    </a:lnTo>
                    <a:lnTo>
                      <a:pt x="184" y="31"/>
                    </a:lnTo>
                    <a:lnTo>
                      <a:pt x="168" y="73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1" name="Freeform 77"/>
              <p:cNvSpPr>
                <a:spLocks/>
              </p:cNvSpPr>
              <p:nvPr/>
            </p:nvSpPr>
            <p:spPr bwMode="auto">
              <a:xfrm>
                <a:off x="2901" y="2358"/>
                <a:ext cx="66" cy="90"/>
              </a:xfrm>
              <a:custGeom>
                <a:avLst/>
                <a:gdLst/>
                <a:ahLst/>
                <a:cxnLst>
                  <a:cxn ang="0">
                    <a:pos x="6" y="179"/>
                  </a:cxn>
                  <a:cxn ang="0">
                    <a:pos x="6" y="179"/>
                  </a:cxn>
                  <a:cxn ang="0">
                    <a:pos x="30" y="159"/>
                  </a:cxn>
                  <a:cxn ang="0">
                    <a:pos x="50" y="138"/>
                  </a:cxn>
                  <a:cxn ang="0">
                    <a:pos x="72" y="116"/>
                  </a:cxn>
                  <a:cxn ang="0">
                    <a:pos x="89" y="95"/>
                  </a:cxn>
                  <a:cxn ang="0">
                    <a:pos x="103" y="73"/>
                  </a:cxn>
                  <a:cxn ang="0">
                    <a:pos x="116" y="49"/>
                  </a:cxn>
                  <a:cxn ang="0">
                    <a:pos x="125" y="25"/>
                  </a:cxn>
                  <a:cxn ang="0">
                    <a:pos x="132" y="0"/>
                  </a:cxn>
                  <a:cxn ang="0">
                    <a:pos x="121" y="0"/>
                  </a:cxn>
                  <a:cxn ang="0">
                    <a:pos x="115" y="22"/>
                  </a:cxn>
                  <a:cxn ang="0">
                    <a:pos x="106" y="45"/>
                  </a:cxn>
                  <a:cxn ang="0">
                    <a:pos x="93" y="66"/>
                  </a:cxn>
                  <a:cxn ang="0">
                    <a:pos x="79" y="88"/>
                  </a:cxn>
                  <a:cxn ang="0">
                    <a:pos x="62" y="110"/>
                  </a:cxn>
                  <a:cxn ang="0">
                    <a:pos x="44" y="132"/>
                  </a:cxn>
                  <a:cxn ang="0">
                    <a:pos x="23" y="152"/>
                  </a:cxn>
                  <a:cxn ang="0">
                    <a:pos x="0" y="169"/>
                  </a:cxn>
                  <a:cxn ang="0">
                    <a:pos x="0" y="169"/>
                  </a:cxn>
                  <a:cxn ang="0">
                    <a:pos x="6" y="179"/>
                  </a:cxn>
                </a:cxnLst>
                <a:rect l="0" t="0" r="r" b="b"/>
                <a:pathLst>
                  <a:path w="132" h="179">
                    <a:moveTo>
                      <a:pt x="6" y="179"/>
                    </a:moveTo>
                    <a:lnTo>
                      <a:pt x="6" y="179"/>
                    </a:lnTo>
                    <a:lnTo>
                      <a:pt x="30" y="159"/>
                    </a:lnTo>
                    <a:lnTo>
                      <a:pt x="50" y="138"/>
                    </a:lnTo>
                    <a:lnTo>
                      <a:pt x="72" y="116"/>
                    </a:lnTo>
                    <a:lnTo>
                      <a:pt x="89" y="95"/>
                    </a:lnTo>
                    <a:lnTo>
                      <a:pt x="103" y="73"/>
                    </a:lnTo>
                    <a:lnTo>
                      <a:pt x="116" y="49"/>
                    </a:lnTo>
                    <a:lnTo>
                      <a:pt x="125" y="25"/>
                    </a:lnTo>
                    <a:lnTo>
                      <a:pt x="132" y="0"/>
                    </a:lnTo>
                    <a:lnTo>
                      <a:pt x="121" y="0"/>
                    </a:lnTo>
                    <a:lnTo>
                      <a:pt x="115" y="22"/>
                    </a:lnTo>
                    <a:lnTo>
                      <a:pt x="106" y="45"/>
                    </a:lnTo>
                    <a:lnTo>
                      <a:pt x="93" y="66"/>
                    </a:lnTo>
                    <a:lnTo>
                      <a:pt x="79" y="88"/>
                    </a:lnTo>
                    <a:lnTo>
                      <a:pt x="62" y="110"/>
                    </a:lnTo>
                    <a:lnTo>
                      <a:pt x="44" y="132"/>
                    </a:lnTo>
                    <a:lnTo>
                      <a:pt x="23" y="152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6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2" name="Freeform 78"/>
              <p:cNvSpPr>
                <a:spLocks/>
              </p:cNvSpPr>
              <p:nvPr/>
            </p:nvSpPr>
            <p:spPr bwMode="auto">
              <a:xfrm>
                <a:off x="2877" y="2443"/>
                <a:ext cx="90" cy="120"/>
              </a:xfrm>
              <a:custGeom>
                <a:avLst/>
                <a:gdLst/>
                <a:ahLst/>
                <a:cxnLst>
                  <a:cxn ang="0">
                    <a:pos x="180" y="223"/>
                  </a:cxn>
                  <a:cxn ang="0">
                    <a:pos x="180" y="223"/>
                  </a:cxn>
                  <a:cxn ang="0">
                    <a:pos x="112" y="230"/>
                  </a:cxn>
                  <a:cxn ang="0">
                    <a:pos x="65" y="216"/>
                  </a:cxn>
                  <a:cxn ang="0">
                    <a:pos x="36" y="189"/>
                  </a:cxn>
                  <a:cxn ang="0">
                    <a:pos x="17" y="152"/>
                  </a:cxn>
                  <a:cxn ang="0">
                    <a:pos x="14" y="110"/>
                  </a:cxn>
                  <a:cxn ang="0">
                    <a:pos x="19" y="69"/>
                  </a:cxn>
                  <a:cxn ang="0">
                    <a:pos x="34" y="34"/>
                  </a:cxn>
                  <a:cxn ang="0">
                    <a:pos x="54" y="10"/>
                  </a:cxn>
                  <a:cxn ang="0">
                    <a:pos x="48" y="0"/>
                  </a:cxn>
                  <a:cxn ang="0">
                    <a:pos x="24" y="27"/>
                  </a:cxn>
                  <a:cxn ang="0">
                    <a:pos x="9" y="66"/>
                  </a:cxn>
                  <a:cxn ang="0">
                    <a:pos x="0" y="110"/>
                  </a:cxn>
                  <a:cxn ang="0">
                    <a:pos x="7" y="155"/>
                  </a:cxn>
                  <a:cxn ang="0">
                    <a:pos x="26" y="196"/>
                  </a:cxn>
                  <a:cxn ang="0">
                    <a:pos x="61" y="226"/>
                  </a:cxn>
                  <a:cxn ang="0">
                    <a:pos x="112" y="240"/>
                  </a:cxn>
                  <a:cxn ang="0">
                    <a:pos x="180" y="233"/>
                  </a:cxn>
                  <a:cxn ang="0">
                    <a:pos x="180" y="233"/>
                  </a:cxn>
                  <a:cxn ang="0">
                    <a:pos x="180" y="223"/>
                  </a:cxn>
                </a:cxnLst>
                <a:rect l="0" t="0" r="r" b="b"/>
                <a:pathLst>
                  <a:path w="180" h="240">
                    <a:moveTo>
                      <a:pt x="180" y="223"/>
                    </a:moveTo>
                    <a:lnTo>
                      <a:pt x="180" y="223"/>
                    </a:lnTo>
                    <a:lnTo>
                      <a:pt x="112" y="230"/>
                    </a:lnTo>
                    <a:lnTo>
                      <a:pt x="65" y="216"/>
                    </a:lnTo>
                    <a:lnTo>
                      <a:pt x="36" y="189"/>
                    </a:lnTo>
                    <a:lnTo>
                      <a:pt x="17" y="152"/>
                    </a:lnTo>
                    <a:lnTo>
                      <a:pt x="14" y="110"/>
                    </a:lnTo>
                    <a:lnTo>
                      <a:pt x="19" y="69"/>
                    </a:lnTo>
                    <a:lnTo>
                      <a:pt x="34" y="34"/>
                    </a:lnTo>
                    <a:lnTo>
                      <a:pt x="54" y="10"/>
                    </a:lnTo>
                    <a:lnTo>
                      <a:pt x="48" y="0"/>
                    </a:lnTo>
                    <a:lnTo>
                      <a:pt x="24" y="27"/>
                    </a:lnTo>
                    <a:lnTo>
                      <a:pt x="9" y="66"/>
                    </a:lnTo>
                    <a:lnTo>
                      <a:pt x="0" y="110"/>
                    </a:lnTo>
                    <a:lnTo>
                      <a:pt x="7" y="155"/>
                    </a:lnTo>
                    <a:lnTo>
                      <a:pt x="26" y="196"/>
                    </a:lnTo>
                    <a:lnTo>
                      <a:pt x="61" y="226"/>
                    </a:lnTo>
                    <a:lnTo>
                      <a:pt x="112" y="240"/>
                    </a:lnTo>
                    <a:lnTo>
                      <a:pt x="180" y="233"/>
                    </a:lnTo>
                    <a:lnTo>
                      <a:pt x="180" y="233"/>
                    </a:lnTo>
                    <a:lnTo>
                      <a:pt x="180" y="2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3" name="Freeform 79"/>
              <p:cNvSpPr>
                <a:spLocks/>
              </p:cNvSpPr>
              <p:nvPr/>
            </p:nvSpPr>
            <p:spPr bwMode="auto">
              <a:xfrm>
                <a:off x="2967" y="2379"/>
                <a:ext cx="108" cy="181"/>
              </a:xfrm>
              <a:custGeom>
                <a:avLst/>
                <a:gdLst/>
                <a:ahLst/>
                <a:cxnLst>
                  <a:cxn ang="0">
                    <a:pos x="206" y="0"/>
                  </a:cxn>
                  <a:cxn ang="0">
                    <a:pos x="206" y="0"/>
                  </a:cxn>
                  <a:cxn ang="0">
                    <a:pos x="206" y="24"/>
                  </a:cxn>
                  <a:cxn ang="0">
                    <a:pos x="203" y="63"/>
                  </a:cxn>
                  <a:cxn ang="0">
                    <a:pos x="194" y="115"/>
                  </a:cxn>
                  <a:cxn ang="0">
                    <a:pos x="179" y="171"/>
                  </a:cxn>
                  <a:cxn ang="0">
                    <a:pos x="152" y="229"/>
                  </a:cxn>
                  <a:cxn ang="0">
                    <a:pos x="116" y="281"/>
                  </a:cxn>
                  <a:cxn ang="0">
                    <a:pos x="64" y="323"/>
                  </a:cxn>
                  <a:cxn ang="0">
                    <a:pos x="0" y="352"/>
                  </a:cxn>
                  <a:cxn ang="0">
                    <a:pos x="0" y="362"/>
                  </a:cxn>
                  <a:cxn ang="0">
                    <a:pos x="71" y="334"/>
                  </a:cxn>
                  <a:cxn ang="0">
                    <a:pos x="123" y="288"/>
                  </a:cxn>
                  <a:cxn ang="0">
                    <a:pos x="162" y="232"/>
                  </a:cxn>
                  <a:cxn ang="0">
                    <a:pos x="189" y="175"/>
                  </a:cxn>
                  <a:cxn ang="0">
                    <a:pos x="204" y="115"/>
                  </a:cxn>
                  <a:cxn ang="0">
                    <a:pos x="213" y="63"/>
                  </a:cxn>
                  <a:cxn ang="0">
                    <a:pos x="216" y="24"/>
                  </a:cxn>
                  <a:cxn ang="0">
                    <a:pos x="216" y="0"/>
                  </a:cxn>
                  <a:cxn ang="0">
                    <a:pos x="216" y="0"/>
                  </a:cxn>
                  <a:cxn ang="0">
                    <a:pos x="206" y="0"/>
                  </a:cxn>
                </a:cxnLst>
                <a:rect l="0" t="0" r="r" b="b"/>
                <a:pathLst>
                  <a:path w="216" h="362">
                    <a:moveTo>
                      <a:pt x="206" y="0"/>
                    </a:moveTo>
                    <a:lnTo>
                      <a:pt x="206" y="0"/>
                    </a:lnTo>
                    <a:lnTo>
                      <a:pt x="206" y="24"/>
                    </a:lnTo>
                    <a:lnTo>
                      <a:pt x="203" y="63"/>
                    </a:lnTo>
                    <a:lnTo>
                      <a:pt x="194" y="115"/>
                    </a:lnTo>
                    <a:lnTo>
                      <a:pt x="179" y="171"/>
                    </a:lnTo>
                    <a:lnTo>
                      <a:pt x="152" y="229"/>
                    </a:lnTo>
                    <a:lnTo>
                      <a:pt x="116" y="281"/>
                    </a:lnTo>
                    <a:lnTo>
                      <a:pt x="64" y="323"/>
                    </a:lnTo>
                    <a:lnTo>
                      <a:pt x="0" y="352"/>
                    </a:lnTo>
                    <a:lnTo>
                      <a:pt x="0" y="362"/>
                    </a:lnTo>
                    <a:lnTo>
                      <a:pt x="71" y="334"/>
                    </a:lnTo>
                    <a:lnTo>
                      <a:pt x="123" y="288"/>
                    </a:lnTo>
                    <a:lnTo>
                      <a:pt x="162" y="232"/>
                    </a:lnTo>
                    <a:lnTo>
                      <a:pt x="189" y="175"/>
                    </a:lnTo>
                    <a:lnTo>
                      <a:pt x="204" y="115"/>
                    </a:lnTo>
                    <a:lnTo>
                      <a:pt x="213" y="63"/>
                    </a:lnTo>
                    <a:lnTo>
                      <a:pt x="216" y="24"/>
                    </a:lnTo>
                    <a:lnTo>
                      <a:pt x="216" y="0"/>
                    </a:lnTo>
                    <a:lnTo>
                      <a:pt x="216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4" name="Freeform 80"/>
              <p:cNvSpPr>
                <a:spLocks/>
              </p:cNvSpPr>
              <p:nvPr/>
            </p:nvSpPr>
            <p:spPr bwMode="auto">
              <a:xfrm>
                <a:off x="2962" y="2319"/>
                <a:ext cx="113" cy="60"/>
              </a:xfrm>
              <a:custGeom>
                <a:avLst/>
                <a:gdLst/>
                <a:ahLst/>
                <a:cxnLst>
                  <a:cxn ang="0">
                    <a:pos x="11" y="80"/>
                  </a:cxn>
                  <a:cxn ang="0">
                    <a:pos x="11" y="80"/>
                  </a:cxn>
                  <a:cxn ang="0">
                    <a:pos x="28" y="41"/>
                  </a:cxn>
                  <a:cxn ang="0">
                    <a:pos x="51" y="19"/>
                  </a:cxn>
                  <a:cxn ang="0">
                    <a:pos x="85" y="14"/>
                  </a:cxn>
                  <a:cxn ang="0">
                    <a:pos x="121" y="17"/>
                  </a:cxn>
                  <a:cxn ang="0">
                    <a:pos x="155" y="34"/>
                  </a:cxn>
                  <a:cxn ang="0">
                    <a:pos x="187" y="58"/>
                  </a:cxn>
                  <a:cxn ang="0">
                    <a:pos x="207" y="87"/>
                  </a:cxn>
                  <a:cxn ang="0">
                    <a:pos x="217" y="120"/>
                  </a:cxn>
                  <a:cxn ang="0">
                    <a:pos x="227" y="120"/>
                  </a:cxn>
                  <a:cxn ang="0">
                    <a:pos x="217" y="83"/>
                  </a:cxn>
                  <a:cxn ang="0">
                    <a:pos x="193" y="51"/>
                  </a:cxn>
                  <a:cxn ang="0">
                    <a:pos x="161" y="24"/>
                  </a:cxn>
                  <a:cxn ang="0">
                    <a:pos x="124" y="7"/>
                  </a:cxn>
                  <a:cxn ang="0">
                    <a:pos x="85" y="0"/>
                  </a:cxn>
                  <a:cxn ang="0">
                    <a:pos x="48" y="9"/>
                  </a:cxn>
                  <a:cxn ang="0">
                    <a:pos x="17" y="34"/>
                  </a:cxn>
                  <a:cxn ang="0">
                    <a:pos x="0" y="80"/>
                  </a:cxn>
                  <a:cxn ang="0">
                    <a:pos x="0" y="80"/>
                  </a:cxn>
                  <a:cxn ang="0">
                    <a:pos x="11" y="80"/>
                  </a:cxn>
                </a:cxnLst>
                <a:rect l="0" t="0" r="r" b="b"/>
                <a:pathLst>
                  <a:path w="227" h="120">
                    <a:moveTo>
                      <a:pt x="11" y="80"/>
                    </a:moveTo>
                    <a:lnTo>
                      <a:pt x="11" y="80"/>
                    </a:lnTo>
                    <a:lnTo>
                      <a:pt x="28" y="41"/>
                    </a:lnTo>
                    <a:lnTo>
                      <a:pt x="51" y="19"/>
                    </a:lnTo>
                    <a:lnTo>
                      <a:pt x="85" y="14"/>
                    </a:lnTo>
                    <a:lnTo>
                      <a:pt x="121" y="17"/>
                    </a:lnTo>
                    <a:lnTo>
                      <a:pt x="155" y="34"/>
                    </a:lnTo>
                    <a:lnTo>
                      <a:pt x="187" y="58"/>
                    </a:lnTo>
                    <a:lnTo>
                      <a:pt x="207" y="87"/>
                    </a:lnTo>
                    <a:lnTo>
                      <a:pt x="217" y="120"/>
                    </a:lnTo>
                    <a:lnTo>
                      <a:pt x="227" y="120"/>
                    </a:lnTo>
                    <a:lnTo>
                      <a:pt x="217" y="83"/>
                    </a:lnTo>
                    <a:lnTo>
                      <a:pt x="193" y="51"/>
                    </a:lnTo>
                    <a:lnTo>
                      <a:pt x="161" y="24"/>
                    </a:lnTo>
                    <a:lnTo>
                      <a:pt x="124" y="7"/>
                    </a:lnTo>
                    <a:lnTo>
                      <a:pt x="85" y="0"/>
                    </a:lnTo>
                    <a:lnTo>
                      <a:pt x="48" y="9"/>
                    </a:lnTo>
                    <a:lnTo>
                      <a:pt x="17" y="34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11" y="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5" name="Freeform 81"/>
              <p:cNvSpPr>
                <a:spLocks/>
              </p:cNvSpPr>
              <p:nvPr/>
            </p:nvSpPr>
            <p:spPr bwMode="auto">
              <a:xfrm>
                <a:off x="2270" y="2462"/>
                <a:ext cx="397" cy="253"/>
              </a:xfrm>
              <a:custGeom>
                <a:avLst/>
                <a:gdLst/>
                <a:ahLst/>
                <a:cxnLst>
                  <a:cxn ang="0">
                    <a:pos x="606" y="289"/>
                  </a:cxn>
                  <a:cxn ang="0">
                    <a:pos x="577" y="289"/>
                  </a:cxn>
                  <a:cxn ang="0">
                    <a:pos x="534" y="276"/>
                  </a:cxn>
                  <a:cxn ang="0">
                    <a:pos x="487" y="249"/>
                  </a:cxn>
                  <a:cxn ang="0">
                    <a:pos x="435" y="211"/>
                  </a:cxn>
                  <a:cxn ang="0">
                    <a:pos x="384" y="169"/>
                  </a:cxn>
                  <a:cxn ang="0">
                    <a:pos x="338" y="125"/>
                  </a:cxn>
                  <a:cxn ang="0">
                    <a:pos x="301" y="83"/>
                  </a:cxn>
                  <a:cxn ang="0">
                    <a:pos x="274" y="46"/>
                  </a:cxn>
                  <a:cxn ang="0">
                    <a:pos x="233" y="19"/>
                  </a:cxn>
                  <a:cxn ang="0">
                    <a:pos x="182" y="3"/>
                  </a:cxn>
                  <a:cxn ang="0">
                    <a:pos x="128" y="2"/>
                  </a:cxn>
                  <a:cxn ang="0">
                    <a:pos x="76" y="15"/>
                  </a:cxn>
                  <a:cxn ang="0">
                    <a:pos x="33" y="47"/>
                  </a:cxn>
                  <a:cxn ang="0">
                    <a:pos x="6" y="98"/>
                  </a:cxn>
                  <a:cxn ang="0">
                    <a:pos x="0" y="171"/>
                  </a:cxn>
                  <a:cxn ang="0">
                    <a:pos x="22" y="261"/>
                  </a:cxn>
                  <a:cxn ang="0">
                    <a:pos x="76" y="337"/>
                  </a:cxn>
                  <a:cxn ang="0">
                    <a:pos x="154" y="396"/>
                  </a:cxn>
                  <a:cxn ang="0">
                    <a:pos x="243" y="440"/>
                  </a:cxn>
                  <a:cxn ang="0">
                    <a:pos x="340" y="470"/>
                  </a:cxn>
                  <a:cxn ang="0">
                    <a:pos x="433" y="489"/>
                  </a:cxn>
                  <a:cxn ang="0">
                    <a:pos x="511" y="496"/>
                  </a:cxn>
                  <a:cxn ang="0">
                    <a:pos x="568" y="494"/>
                  </a:cxn>
                  <a:cxn ang="0">
                    <a:pos x="595" y="487"/>
                  </a:cxn>
                  <a:cxn ang="0">
                    <a:pos x="624" y="480"/>
                  </a:cxn>
                  <a:cxn ang="0">
                    <a:pos x="658" y="475"/>
                  </a:cxn>
                  <a:cxn ang="0">
                    <a:pos x="690" y="480"/>
                  </a:cxn>
                  <a:cxn ang="0">
                    <a:pos x="709" y="497"/>
                  </a:cxn>
                  <a:cxn ang="0">
                    <a:pos x="727" y="507"/>
                  </a:cxn>
                  <a:cxn ang="0">
                    <a:pos x="743" y="506"/>
                  </a:cxn>
                  <a:cxn ang="0">
                    <a:pos x="748" y="496"/>
                  </a:cxn>
                  <a:cxn ang="0">
                    <a:pos x="739" y="470"/>
                  </a:cxn>
                  <a:cxn ang="0">
                    <a:pos x="744" y="455"/>
                  </a:cxn>
                  <a:cxn ang="0">
                    <a:pos x="768" y="460"/>
                  </a:cxn>
                  <a:cxn ang="0">
                    <a:pos x="785" y="453"/>
                  </a:cxn>
                  <a:cxn ang="0">
                    <a:pos x="793" y="440"/>
                  </a:cxn>
                  <a:cxn ang="0">
                    <a:pos x="785" y="425"/>
                  </a:cxn>
                  <a:cxn ang="0">
                    <a:pos x="754" y="409"/>
                  </a:cxn>
                  <a:cxn ang="0">
                    <a:pos x="754" y="391"/>
                  </a:cxn>
                  <a:cxn ang="0">
                    <a:pos x="790" y="372"/>
                  </a:cxn>
                  <a:cxn ang="0">
                    <a:pos x="780" y="340"/>
                  </a:cxn>
                  <a:cxn ang="0">
                    <a:pos x="743" y="338"/>
                  </a:cxn>
                  <a:cxn ang="0">
                    <a:pos x="732" y="325"/>
                  </a:cxn>
                  <a:cxn ang="0">
                    <a:pos x="753" y="303"/>
                  </a:cxn>
                  <a:cxn ang="0">
                    <a:pos x="749" y="288"/>
                  </a:cxn>
                  <a:cxn ang="0">
                    <a:pos x="734" y="279"/>
                  </a:cxn>
                  <a:cxn ang="0">
                    <a:pos x="716" y="281"/>
                  </a:cxn>
                  <a:cxn ang="0">
                    <a:pos x="694" y="294"/>
                  </a:cxn>
                  <a:cxn ang="0">
                    <a:pos x="678" y="282"/>
                  </a:cxn>
                  <a:cxn ang="0">
                    <a:pos x="670" y="259"/>
                  </a:cxn>
                  <a:cxn ang="0">
                    <a:pos x="661" y="247"/>
                  </a:cxn>
                  <a:cxn ang="0">
                    <a:pos x="648" y="245"/>
                  </a:cxn>
                  <a:cxn ang="0">
                    <a:pos x="626" y="264"/>
                  </a:cxn>
                </a:cxnLst>
                <a:rect l="0" t="0" r="r" b="b"/>
                <a:pathLst>
                  <a:path w="793" h="507">
                    <a:moveTo>
                      <a:pt x="614" y="281"/>
                    </a:moveTo>
                    <a:lnTo>
                      <a:pt x="606" y="289"/>
                    </a:lnTo>
                    <a:lnTo>
                      <a:pt x="592" y="291"/>
                    </a:lnTo>
                    <a:lnTo>
                      <a:pt x="577" y="289"/>
                    </a:lnTo>
                    <a:lnTo>
                      <a:pt x="556" y="284"/>
                    </a:lnTo>
                    <a:lnTo>
                      <a:pt x="534" y="276"/>
                    </a:lnTo>
                    <a:lnTo>
                      <a:pt x="511" y="264"/>
                    </a:lnTo>
                    <a:lnTo>
                      <a:pt x="487" y="249"/>
                    </a:lnTo>
                    <a:lnTo>
                      <a:pt x="462" y="230"/>
                    </a:lnTo>
                    <a:lnTo>
                      <a:pt x="435" y="211"/>
                    </a:lnTo>
                    <a:lnTo>
                      <a:pt x="409" y="191"/>
                    </a:lnTo>
                    <a:lnTo>
                      <a:pt x="384" y="169"/>
                    </a:lnTo>
                    <a:lnTo>
                      <a:pt x="360" y="147"/>
                    </a:lnTo>
                    <a:lnTo>
                      <a:pt x="338" y="125"/>
                    </a:lnTo>
                    <a:lnTo>
                      <a:pt x="318" y="103"/>
                    </a:lnTo>
                    <a:lnTo>
                      <a:pt x="301" y="83"/>
                    </a:lnTo>
                    <a:lnTo>
                      <a:pt x="287" y="63"/>
                    </a:lnTo>
                    <a:lnTo>
                      <a:pt x="274" y="46"/>
                    </a:lnTo>
                    <a:lnTo>
                      <a:pt x="255" y="31"/>
                    </a:lnTo>
                    <a:lnTo>
                      <a:pt x="233" y="19"/>
                    </a:lnTo>
                    <a:lnTo>
                      <a:pt x="209" y="9"/>
                    </a:lnTo>
                    <a:lnTo>
                      <a:pt x="182" y="3"/>
                    </a:lnTo>
                    <a:lnTo>
                      <a:pt x="155" y="0"/>
                    </a:lnTo>
                    <a:lnTo>
                      <a:pt x="128" y="2"/>
                    </a:lnTo>
                    <a:lnTo>
                      <a:pt x="101" y="7"/>
                    </a:lnTo>
                    <a:lnTo>
                      <a:pt x="76" y="15"/>
                    </a:lnTo>
                    <a:lnTo>
                      <a:pt x="54" y="29"/>
                    </a:lnTo>
                    <a:lnTo>
                      <a:pt x="33" y="47"/>
                    </a:lnTo>
                    <a:lnTo>
                      <a:pt x="16" y="71"/>
                    </a:lnTo>
                    <a:lnTo>
                      <a:pt x="6" y="98"/>
                    </a:lnTo>
                    <a:lnTo>
                      <a:pt x="0" y="132"/>
                    </a:lnTo>
                    <a:lnTo>
                      <a:pt x="0" y="171"/>
                    </a:lnTo>
                    <a:lnTo>
                      <a:pt x="6" y="215"/>
                    </a:lnTo>
                    <a:lnTo>
                      <a:pt x="22" y="261"/>
                    </a:lnTo>
                    <a:lnTo>
                      <a:pt x="45" y="301"/>
                    </a:lnTo>
                    <a:lnTo>
                      <a:pt x="76" y="337"/>
                    </a:lnTo>
                    <a:lnTo>
                      <a:pt x="111" y="369"/>
                    </a:lnTo>
                    <a:lnTo>
                      <a:pt x="154" y="396"/>
                    </a:lnTo>
                    <a:lnTo>
                      <a:pt x="198" y="419"/>
                    </a:lnTo>
                    <a:lnTo>
                      <a:pt x="243" y="440"/>
                    </a:lnTo>
                    <a:lnTo>
                      <a:pt x="292" y="457"/>
                    </a:lnTo>
                    <a:lnTo>
                      <a:pt x="340" y="470"/>
                    </a:lnTo>
                    <a:lnTo>
                      <a:pt x="387" y="482"/>
                    </a:lnTo>
                    <a:lnTo>
                      <a:pt x="433" y="489"/>
                    </a:lnTo>
                    <a:lnTo>
                      <a:pt x="473" y="494"/>
                    </a:lnTo>
                    <a:lnTo>
                      <a:pt x="511" y="496"/>
                    </a:lnTo>
                    <a:lnTo>
                      <a:pt x="543" y="496"/>
                    </a:lnTo>
                    <a:lnTo>
                      <a:pt x="568" y="494"/>
                    </a:lnTo>
                    <a:lnTo>
                      <a:pt x="585" y="490"/>
                    </a:lnTo>
                    <a:lnTo>
                      <a:pt x="595" y="487"/>
                    </a:lnTo>
                    <a:lnTo>
                      <a:pt x="607" y="484"/>
                    </a:lnTo>
                    <a:lnTo>
                      <a:pt x="624" y="480"/>
                    </a:lnTo>
                    <a:lnTo>
                      <a:pt x="641" y="477"/>
                    </a:lnTo>
                    <a:lnTo>
                      <a:pt x="658" y="475"/>
                    </a:lnTo>
                    <a:lnTo>
                      <a:pt x="675" y="477"/>
                    </a:lnTo>
                    <a:lnTo>
                      <a:pt x="690" y="480"/>
                    </a:lnTo>
                    <a:lnTo>
                      <a:pt x="700" y="489"/>
                    </a:lnTo>
                    <a:lnTo>
                      <a:pt x="709" y="497"/>
                    </a:lnTo>
                    <a:lnTo>
                      <a:pt x="719" y="504"/>
                    </a:lnTo>
                    <a:lnTo>
                      <a:pt x="727" y="507"/>
                    </a:lnTo>
                    <a:lnTo>
                      <a:pt x="736" y="507"/>
                    </a:lnTo>
                    <a:lnTo>
                      <a:pt x="743" y="506"/>
                    </a:lnTo>
                    <a:lnTo>
                      <a:pt x="746" y="502"/>
                    </a:lnTo>
                    <a:lnTo>
                      <a:pt x="748" y="496"/>
                    </a:lnTo>
                    <a:lnTo>
                      <a:pt x="746" y="487"/>
                    </a:lnTo>
                    <a:lnTo>
                      <a:pt x="739" y="470"/>
                    </a:lnTo>
                    <a:lnTo>
                      <a:pt x="739" y="460"/>
                    </a:lnTo>
                    <a:lnTo>
                      <a:pt x="744" y="455"/>
                    </a:lnTo>
                    <a:lnTo>
                      <a:pt x="758" y="458"/>
                    </a:lnTo>
                    <a:lnTo>
                      <a:pt x="768" y="460"/>
                    </a:lnTo>
                    <a:lnTo>
                      <a:pt x="778" y="458"/>
                    </a:lnTo>
                    <a:lnTo>
                      <a:pt x="785" y="453"/>
                    </a:lnTo>
                    <a:lnTo>
                      <a:pt x="790" y="447"/>
                    </a:lnTo>
                    <a:lnTo>
                      <a:pt x="793" y="440"/>
                    </a:lnTo>
                    <a:lnTo>
                      <a:pt x="792" y="433"/>
                    </a:lnTo>
                    <a:lnTo>
                      <a:pt x="785" y="425"/>
                    </a:lnTo>
                    <a:lnTo>
                      <a:pt x="775" y="419"/>
                    </a:lnTo>
                    <a:lnTo>
                      <a:pt x="754" y="409"/>
                    </a:lnTo>
                    <a:lnTo>
                      <a:pt x="749" y="399"/>
                    </a:lnTo>
                    <a:lnTo>
                      <a:pt x="754" y="391"/>
                    </a:lnTo>
                    <a:lnTo>
                      <a:pt x="773" y="384"/>
                    </a:lnTo>
                    <a:lnTo>
                      <a:pt x="790" y="372"/>
                    </a:lnTo>
                    <a:lnTo>
                      <a:pt x="790" y="355"/>
                    </a:lnTo>
                    <a:lnTo>
                      <a:pt x="780" y="340"/>
                    </a:lnTo>
                    <a:lnTo>
                      <a:pt x="761" y="337"/>
                    </a:lnTo>
                    <a:lnTo>
                      <a:pt x="743" y="338"/>
                    </a:lnTo>
                    <a:lnTo>
                      <a:pt x="732" y="335"/>
                    </a:lnTo>
                    <a:lnTo>
                      <a:pt x="732" y="325"/>
                    </a:lnTo>
                    <a:lnTo>
                      <a:pt x="746" y="310"/>
                    </a:lnTo>
                    <a:lnTo>
                      <a:pt x="753" y="303"/>
                    </a:lnTo>
                    <a:lnTo>
                      <a:pt x="753" y="294"/>
                    </a:lnTo>
                    <a:lnTo>
                      <a:pt x="749" y="288"/>
                    </a:lnTo>
                    <a:lnTo>
                      <a:pt x="743" y="282"/>
                    </a:lnTo>
                    <a:lnTo>
                      <a:pt x="734" y="279"/>
                    </a:lnTo>
                    <a:lnTo>
                      <a:pt x="726" y="279"/>
                    </a:lnTo>
                    <a:lnTo>
                      <a:pt x="716" y="281"/>
                    </a:lnTo>
                    <a:lnTo>
                      <a:pt x="707" y="286"/>
                    </a:lnTo>
                    <a:lnTo>
                      <a:pt x="694" y="294"/>
                    </a:lnTo>
                    <a:lnTo>
                      <a:pt x="685" y="293"/>
                    </a:lnTo>
                    <a:lnTo>
                      <a:pt x="678" y="282"/>
                    </a:lnTo>
                    <a:lnTo>
                      <a:pt x="673" y="267"/>
                    </a:lnTo>
                    <a:lnTo>
                      <a:pt x="670" y="259"/>
                    </a:lnTo>
                    <a:lnTo>
                      <a:pt x="666" y="250"/>
                    </a:lnTo>
                    <a:lnTo>
                      <a:pt x="661" y="247"/>
                    </a:lnTo>
                    <a:lnTo>
                      <a:pt x="655" y="244"/>
                    </a:lnTo>
                    <a:lnTo>
                      <a:pt x="648" y="245"/>
                    </a:lnTo>
                    <a:lnTo>
                      <a:pt x="638" y="252"/>
                    </a:lnTo>
                    <a:lnTo>
                      <a:pt x="626" y="264"/>
                    </a:lnTo>
                    <a:lnTo>
                      <a:pt x="614" y="281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6" name="Freeform 82"/>
              <p:cNvSpPr>
                <a:spLocks/>
              </p:cNvSpPr>
              <p:nvPr/>
            </p:nvSpPr>
            <p:spPr bwMode="auto">
              <a:xfrm>
                <a:off x="2412" y="2491"/>
                <a:ext cx="168" cy="119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0" y="7"/>
                  </a:cxn>
                  <a:cxn ang="0">
                    <a:pos x="14" y="27"/>
                  </a:cxn>
                  <a:cxn ang="0">
                    <a:pos x="31" y="48"/>
                  </a:cxn>
                  <a:cxn ang="0">
                    <a:pos x="53" y="70"/>
                  </a:cxn>
                  <a:cxn ang="0">
                    <a:pos x="75" y="92"/>
                  </a:cxn>
                  <a:cxn ang="0">
                    <a:pos x="98" y="114"/>
                  </a:cxn>
                  <a:cxn ang="0">
                    <a:pos x="124" y="137"/>
                  </a:cxn>
                  <a:cxn ang="0">
                    <a:pos x="149" y="158"/>
                  </a:cxn>
                  <a:cxn ang="0">
                    <a:pos x="176" y="176"/>
                  </a:cxn>
                  <a:cxn ang="0">
                    <a:pos x="202" y="195"/>
                  </a:cxn>
                  <a:cxn ang="0">
                    <a:pos x="227" y="210"/>
                  </a:cxn>
                  <a:cxn ang="0">
                    <a:pos x="251" y="222"/>
                  </a:cxn>
                  <a:cxn ang="0">
                    <a:pos x="273" y="230"/>
                  </a:cxn>
                  <a:cxn ang="0">
                    <a:pos x="295" y="235"/>
                  </a:cxn>
                  <a:cxn ang="0">
                    <a:pos x="310" y="239"/>
                  </a:cxn>
                  <a:cxn ang="0">
                    <a:pos x="325" y="235"/>
                  </a:cxn>
                  <a:cxn ang="0">
                    <a:pos x="337" y="225"/>
                  </a:cxn>
                  <a:cxn ang="0">
                    <a:pos x="327" y="218"/>
                  </a:cxn>
                  <a:cxn ang="0">
                    <a:pos x="322" y="225"/>
                  </a:cxn>
                  <a:cxn ang="0">
                    <a:pos x="310" y="225"/>
                  </a:cxn>
                  <a:cxn ang="0">
                    <a:pos x="295" y="225"/>
                  </a:cxn>
                  <a:cxn ang="0">
                    <a:pos x="276" y="220"/>
                  </a:cxn>
                  <a:cxn ang="0">
                    <a:pos x="254" y="212"/>
                  </a:cxn>
                  <a:cxn ang="0">
                    <a:pos x="230" y="200"/>
                  </a:cxn>
                  <a:cxn ang="0">
                    <a:pos x="208" y="185"/>
                  </a:cxn>
                  <a:cxn ang="0">
                    <a:pos x="183" y="166"/>
                  </a:cxn>
                  <a:cxn ang="0">
                    <a:pos x="156" y="147"/>
                  </a:cxn>
                  <a:cxn ang="0">
                    <a:pos x="131" y="127"/>
                  </a:cxn>
                  <a:cxn ang="0">
                    <a:pos x="105" y="107"/>
                  </a:cxn>
                  <a:cxn ang="0">
                    <a:pos x="81" y="85"/>
                  </a:cxn>
                  <a:cxn ang="0">
                    <a:pos x="59" y="63"/>
                  </a:cxn>
                  <a:cxn ang="0">
                    <a:pos x="41" y="41"/>
                  </a:cxn>
                  <a:cxn ang="0">
                    <a:pos x="24" y="21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7"/>
                  </a:cxn>
                </a:cxnLst>
                <a:rect l="0" t="0" r="r" b="b"/>
                <a:pathLst>
                  <a:path w="337" h="239">
                    <a:moveTo>
                      <a:pt x="0" y="7"/>
                    </a:moveTo>
                    <a:lnTo>
                      <a:pt x="0" y="7"/>
                    </a:lnTo>
                    <a:lnTo>
                      <a:pt x="14" y="27"/>
                    </a:lnTo>
                    <a:lnTo>
                      <a:pt x="31" y="48"/>
                    </a:lnTo>
                    <a:lnTo>
                      <a:pt x="53" y="70"/>
                    </a:lnTo>
                    <a:lnTo>
                      <a:pt x="75" y="92"/>
                    </a:lnTo>
                    <a:lnTo>
                      <a:pt x="98" y="114"/>
                    </a:lnTo>
                    <a:lnTo>
                      <a:pt x="124" y="137"/>
                    </a:lnTo>
                    <a:lnTo>
                      <a:pt x="149" y="158"/>
                    </a:lnTo>
                    <a:lnTo>
                      <a:pt x="176" y="176"/>
                    </a:lnTo>
                    <a:lnTo>
                      <a:pt x="202" y="195"/>
                    </a:lnTo>
                    <a:lnTo>
                      <a:pt x="227" y="210"/>
                    </a:lnTo>
                    <a:lnTo>
                      <a:pt x="251" y="222"/>
                    </a:lnTo>
                    <a:lnTo>
                      <a:pt x="273" y="230"/>
                    </a:lnTo>
                    <a:lnTo>
                      <a:pt x="295" y="235"/>
                    </a:lnTo>
                    <a:lnTo>
                      <a:pt x="310" y="239"/>
                    </a:lnTo>
                    <a:lnTo>
                      <a:pt x="325" y="235"/>
                    </a:lnTo>
                    <a:lnTo>
                      <a:pt x="337" y="225"/>
                    </a:lnTo>
                    <a:lnTo>
                      <a:pt x="327" y="218"/>
                    </a:lnTo>
                    <a:lnTo>
                      <a:pt x="322" y="225"/>
                    </a:lnTo>
                    <a:lnTo>
                      <a:pt x="310" y="225"/>
                    </a:lnTo>
                    <a:lnTo>
                      <a:pt x="295" y="225"/>
                    </a:lnTo>
                    <a:lnTo>
                      <a:pt x="276" y="220"/>
                    </a:lnTo>
                    <a:lnTo>
                      <a:pt x="254" y="212"/>
                    </a:lnTo>
                    <a:lnTo>
                      <a:pt x="230" y="200"/>
                    </a:lnTo>
                    <a:lnTo>
                      <a:pt x="208" y="185"/>
                    </a:lnTo>
                    <a:lnTo>
                      <a:pt x="183" y="166"/>
                    </a:lnTo>
                    <a:lnTo>
                      <a:pt x="156" y="147"/>
                    </a:lnTo>
                    <a:lnTo>
                      <a:pt x="131" y="127"/>
                    </a:lnTo>
                    <a:lnTo>
                      <a:pt x="105" y="107"/>
                    </a:lnTo>
                    <a:lnTo>
                      <a:pt x="81" y="85"/>
                    </a:lnTo>
                    <a:lnTo>
                      <a:pt x="59" y="63"/>
                    </a:lnTo>
                    <a:lnTo>
                      <a:pt x="41" y="41"/>
                    </a:lnTo>
                    <a:lnTo>
                      <a:pt x="24" y="21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7" name="Freeform 83"/>
              <p:cNvSpPr>
                <a:spLocks/>
              </p:cNvSpPr>
              <p:nvPr/>
            </p:nvSpPr>
            <p:spPr bwMode="auto">
              <a:xfrm>
                <a:off x="2268" y="2458"/>
                <a:ext cx="149" cy="111"/>
              </a:xfrm>
              <a:custGeom>
                <a:avLst/>
                <a:gdLst/>
                <a:ahLst/>
                <a:cxnLst>
                  <a:cxn ang="0">
                    <a:pos x="17" y="222"/>
                  </a:cxn>
                  <a:cxn ang="0">
                    <a:pos x="17" y="222"/>
                  </a:cxn>
                  <a:cxn ang="0">
                    <a:pos x="11" y="178"/>
                  </a:cxn>
                  <a:cxn ang="0">
                    <a:pos x="11" y="139"/>
                  </a:cxn>
                  <a:cxn ang="0">
                    <a:pos x="17" y="107"/>
                  </a:cxn>
                  <a:cxn ang="0">
                    <a:pos x="28" y="80"/>
                  </a:cxn>
                  <a:cxn ang="0">
                    <a:pos x="44" y="58"/>
                  </a:cxn>
                  <a:cxn ang="0">
                    <a:pos x="63" y="41"/>
                  </a:cxn>
                  <a:cxn ang="0">
                    <a:pos x="83" y="27"/>
                  </a:cxn>
                  <a:cxn ang="0">
                    <a:pos x="109" y="19"/>
                  </a:cxn>
                  <a:cxn ang="0">
                    <a:pos x="134" y="14"/>
                  </a:cxn>
                  <a:cxn ang="0">
                    <a:pos x="161" y="14"/>
                  </a:cxn>
                  <a:cxn ang="0">
                    <a:pos x="188" y="16"/>
                  </a:cxn>
                  <a:cxn ang="0">
                    <a:pos x="214" y="21"/>
                  </a:cxn>
                  <a:cxn ang="0">
                    <a:pos x="237" y="31"/>
                  </a:cxn>
                  <a:cxn ang="0">
                    <a:pos x="258" y="43"/>
                  </a:cxn>
                  <a:cxn ang="0">
                    <a:pos x="276" y="56"/>
                  </a:cxn>
                  <a:cxn ang="0">
                    <a:pos x="288" y="73"/>
                  </a:cxn>
                  <a:cxn ang="0">
                    <a:pos x="298" y="66"/>
                  </a:cxn>
                  <a:cxn ang="0">
                    <a:pos x="283" y="49"/>
                  </a:cxn>
                  <a:cxn ang="0">
                    <a:pos x="265" y="32"/>
                  </a:cxn>
                  <a:cxn ang="0">
                    <a:pos x="241" y="21"/>
                  </a:cxn>
                  <a:cxn ang="0">
                    <a:pos x="217" y="10"/>
                  </a:cxn>
                  <a:cxn ang="0">
                    <a:pos x="188" y="5"/>
                  </a:cxn>
                  <a:cxn ang="0">
                    <a:pos x="161" y="0"/>
                  </a:cxn>
                  <a:cxn ang="0">
                    <a:pos x="134" y="4"/>
                  </a:cxn>
                  <a:cxn ang="0">
                    <a:pos x="105" y="9"/>
                  </a:cxn>
                  <a:cxn ang="0">
                    <a:pos x="80" y="17"/>
                  </a:cxn>
                  <a:cxn ang="0">
                    <a:pos x="56" y="31"/>
                  </a:cxn>
                  <a:cxn ang="0">
                    <a:pos x="34" y="51"/>
                  </a:cxn>
                  <a:cxn ang="0">
                    <a:pos x="17" y="76"/>
                  </a:cxn>
                  <a:cxn ang="0">
                    <a:pos x="7" y="103"/>
                  </a:cxn>
                  <a:cxn ang="0">
                    <a:pos x="0" y="139"/>
                  </a:cxn>
                  <a:cxn ang="0">
                    <a:pos x="0" y="178"/>
                  </a:cxn>
                  <a:cxn ang="0">
                    <a:pos x="7" y="222"/>
                  </a:cxn>
                  <a:cxn ang="0">
                    <a:pos x="7" y="222"/>
                  </a:cxn>
                  <a:cxn ang="0">
                    <a:pos x="17" y="222"/>
                  </a:cxn>
                </a:cxnLst>
                <a:rect l="0" t="0" r="r" b="b"/>
                <a:pathLst>
                  <a:path w="298" h="222">
                    <a:moveTo>
                      <a:pt x="17" y="222"/>
                    </a:moveTo>
                    <a:lnTo>
                      <a:pt x="17" y="222"/>
                    </a:lnTo>
                    <a:lnTo>
                      <a:pt x="11" y="178"/>
                    </a:lnTo>
                    <a:lnTo>
                      <a:pt x="11" y="139"/>
                    </a:lnTo>
                    <a:lnTo>
                      <a:pt x="17" y="107"/>
                    </a:lnTo>
                    <a:lnTo>
                      <a:pt x="28" y="80"/>
                    </a:lnTo>
                    <a:lnTo>
                      <a:pt x="44" y="58"/>
                    </a:lnTo>
                    <a:lnTo>
                      <a:pt x="63" y="41"/>
                    </a:lnTo>
                    <a:lnTo>
                      <a:pt x="83" y="27"/>
                    </a:lnTo>
                    <a:lnTo>
                      <a:pt x="109" y="19"/>
                    </a:lnTo>
                    <a:lnTo>
                      <a:pt x="134" y="14"/>
                    </a:lnTo>
                    <a:lnTo>
                      <a:pt x="161" y="14"/>
                    </a:lnTo>
                    <a:lnTo>
                      <a:pt x="188" y="16"/>
                    </a:lnTo>
                    <a:lnTo>
                      <a:pt x="214" y="21"/>
                    </a:lnTo>
                    <a:lnTo>
                      <a:pt x="237" y="31"/>
                    </a:lnTo>
                    <a:lnTo>
                      <a:pt x="258" y="43"/>
                    </a:lnTo>
                    <a:lnTo>
                      <a:pt x="276" y="56"/>
                    </a:lnTo>
                    <a:lnTo>
                      <a:pt x="288" y="73"/>
                    </a:lnTo>
                    <a:lnTo>
                      <a:pt x="298" y="66"/>
                    </a:lnTo>
                    <a:lnTo>
                      <a:pt x="283" y="49"/>
                    </a:lnTo>
                    <a:lnTo>
                      <a:pt x="265" y="32"/>
                    </a:lnTo>
                    <a:lnTo>
                      <a:pt x="241" y="21"/>
                    </a:lnTo>
                    <a:lnTo>
                      <a:pt x="217" y="10"/>
                    </a:lnTo>
                    <a:lnTo>
                      <a:pt x="188" y="5"/>
                    </a:lnTo>
                    <a:lnTo>
                      <a:pt x="161" y="0"/>
                    </a:lnTo>
                    <a:lnTo>
                      <a:pt x="134" y="4"/>
                    </a:lnTo>
                    <a:lnTo>
                      <a:pt x="105" y="9"/>
                    </a:lnTo>
                    <a:lnTo>
                      <a:pt x="80" y="17"/>
                    </a:lnTo>
                    <a:lnTo>
                      <a:pt x="56" y="31"/>
                    </a:lnTo>
                    <a:lnTo>
                      <a:pt x="34" y="51"/>
                    </a:lnTo>
                    <a:lnTo>
                      <a:pt x="17" y="76"/>
                    </a:lnTo>
                    <a:lnTo>
                      <a:pt x="7" y="103"/>
                    </a:lnTo>
                    <a:lnTo>
                      <a:pt x="0" y="139"/>
                    </a:lnTo>
                    <a:lnTo>
                      <a:pt x="0" y="178"/>
                    </a:lnTo>
                    <a:lnTo>
                      <a:pt x="7" y="222"/>
                    </a:lnTo>
                    <a:lnTo>
                      <a:pt x="7" y="222"/>
                    </a:lnTo>
                    <a:lnTo>
                      <a:pt x="17" y="2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8" name="Freeform 84"/>
              <p:cNvSpPr>
                <a:spLocks/>
              </p:cNvSpPr>
              <p:nvPr/>
            </p:nvSpPr>
            <p:spPr bwMode="auto">
              <a:xfrm>
                <a:off x="2271" y="2569"/>
                <a:ext cx="293" cy="144"/>
              </a:xfrm>
              <a:custGeom>
                <a:avLst/>
                <a:gdLst/>
                <a:ahLst/>
                <a:cxnLst>
                  <a:cxn ang="0">
                    <a:pos x="583" y="270"/>
                  </a:cxn>
                  <a:cxn ang="0">
                    <a:pos x="583" y="270"/>
                  </a:cxn>
                  <a:cxn ang="0">
                    <a:pos x="567" y="274"/>
                  </a:cxn>
                  <a:cxn ang="0">
                    <a:pos x="542" y="274"/>
                  </a:cxn>
                  <a:cxn ang="0">
                    <a:pos x="510" y="274"/>
                  </a:cxn>
                  <a:cxn ang="0">
                    <a:pos x="472" y="274"/>
                  </a:cxn>
                  <a:cxn ang="0">
                    <a:pos x="432" y="269"/>
                  </a:cxn>
                  <a:cxn ang="0">
                    <a:pos x="386" y="262"/>
                  </a:cxn>
                  <a:cxn ang="0">
                    <a:pos x="340" y="250"/>
                  </a:cxn>
                  <a:cxn ang="0">
                    <a:pos x="293" y="237"/>
                  </a:cxn>
                  <a:cxn ang="0">
                    <a:pos x="244" y="220"/>
                  </a:cxn>
                  <a:cxn ang="0">
                    <a:pos x="198" y="199"/>
                  </a:cxn>
                  <a:cxn ang="0">
                    <a:pos x="156" y="176"/>
                  </a:cxn>
                  <a:cxn ang="0">
                    <a:pos x="114" y="149"/>
                  </a:cxn>
                  <a:cxn ang="0">
                    <a:pos x="78" y="118"/>
                  </a:cxn>
                  <a:cxn ang="0">
                    <a:pos x="49" y="83"/>
                  </a:cxn>
                  <a:cxn ang="0">
                    <a:pos x="26" y="44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15" y="47"/>
                  </a:cxn>
                  <a:cxn ang="0">
                    <a:pos x="39" y="89"/>
                  </a:cxn>
                  <a:cxn ang="0">
                    <a:pos x="71" y="125"/>
                  </a:cxn>
                  <a:cxn ang="0">
                    <a:pos x="107" y="159"/>
                  </a:cxn>
                  <a:cxn ang="0">
                    <a:pos x="149" y="186"/>
                  </a:cxn>
                  <a:cxn ang="0">
                    <a:pos x="195" y="210"/>
                  </a:cxn>
                  <a:cxn ang="0">
                    <a:pos x="241" y="230"/>
                  </a:cxn>
                  <a:cxn ang="0">
                    <a:pos x="290" y="247"/>
                  </a:cxn>
                  <a:cxn ang="0">
                    <a:pos x="337" y="260"/>
                  </a:cxn>
                  <a:cxn ang="0">
                    <a:pos x="386" y="272"/>
                  </a:cxn>
                  <a:cxn ang="0">
                    <a:pos x="432" y="279"/>
                  </a:cxn>
                  <a:cxn ang="0">
                    <a:pos x="472" y="284"/>
                  </a:cxn>
                  <a:cxn ang="0">
                    <a:pos x="510" y="287"/>
                  </a:cxn>
                  <a:cxn ang="0">
                    <a:pos x="542" y="287"/>
                  </a:cxn>
                  <a:cxn ang="0">
                    <a:pos x="567" y="284"/>
                  </a:cxn>
                  <a:cxn ang="0">
                    <a:pos x="586" y="281"/>
                  </a:cxn>
                  <a:cxn ang="0">
                    <a:pos x="586" y="281"/>
                  </a:cxn>
                  <a:cxn ang="0">
                    <a:pos x="583" y="270"/>
                  </a:cxn>
                </a:cxnLst>
                <a:rect l="0" t="0" r="r" b="b"/>
                <a:pathLst>
                  <a:path w="586" h="287">
                    <a:moveTo>
                      <a:pt x="583" y="270"/>
                    </a:moveTo>
                    <a:lnTo>
                      <a:pt x="583" y="270"/>
                    </a:lnTo>
                    <a:lnTo>
                      <a:pt x="567" y="274"/>
                    </a:lnTo>
                    <a:lnTo>
                      <a:pt x="542" y="274"/>
                    </a:lnTo>
                    <a:lnTo>
                      <a:pt x="510" y="274"/>
                    </a:lnTo>
                    <a:lnTo>
                      <a:pt x="472" y="274"/>
                    </a:lnTo>
                    <a:lnTo>
                      <a:pt x="432" y="269"/>
                    </a:lnTo>
                    <a:lnTo>
                      <a:pt x="386" y="262"/>
                    </a:lnTo>
                    <a:lnTo>
                      <a:pt x="340" y="250"/>
                    </a:lnTo>
                    <a:lnTo>
                      <a:pt x="293" y="237"/>
                    </a:lnTo>
                    <a:lnTo>
                      <a:pt x="244" y="220"/>
                    </a:lnTo>
                    <a:lnTo>
                      <a:pt x="198" y="199"/>
                    </a:lnTo>
                    <a:lnTo>
                      <a:pt x="156" y="176"/>
                    </a:lnTo>
                    <a:lnTo>
                      <a:pt x="114" y="149"/>
                    </a:lnTo>
                    <a:lnTo>
                      <a:pt x="78" y="118"/>
                    </a:lnTo>
                    <a:lnTo>
                      <a:pt x="49" y="83"/>
                    </a:lnTo>
                    <a:lnTo>
                      <a:pt x="26" y="44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15" y="47"/>
                    </a:lnTo>
                    <a:lnTo>
                      <a:pt x="39" y="89"/>
                    </a:lnTo>
                    <a:lnTo>
                      <a:pt x="71" y="125"/>
                    </a:lnTo>
                    <a:lnTo>
                      <a:pt x="107" y="159"/>
                    </a:lnTo>
                    <a:lnTo>
                      <a:pt x="149" y="186"/>
                    </a:lnTo>
                    <a:lnTo>
                      <a:pt x="195" y="210"/>
                    </a:lnTo>
                    <a:lnTo>
                      <a:pt x="241" y="230"/>
                    </a:lnTo>
                    <a:lnTo>
                      <a:pt x="290" y="247"/>
                    </a:lnTo>
                    <a:lnTo>
                      <a:pt x="337" y="260"/>
                    </a:lnTo>
                    <a:lnTo>
                      <a:pt x="386" y="272"/>
                    </a:lnTo>
                    <a:lnTo>
                      <a:pt x="432" y="279"/>
                    </a:lnTo>
                    <a:lnTo>
                      <a:pt x="472" y="284"/>
                    </a:lnTo>
                    <a:lnTo>
                      <a:pt x="510" y="287"/>
                    </a:lnTo>
                    <a:lnTo>
                      <a:pt x="542" y="287"/>
                    </a:lnTo>
                    <a:lnTo>
                      <a:pt x="567" y="284"/>
                    </a:lnTo>
                    <a:lnTo>
                      <a:pt x="586" y="281"/>
                    </a:lnTo>
                    <a:lnTo>
                      <a:pt x="586" y="281"/>
                    </a:lnTo>
                    <a:lnTo>
                      <a:pt x="583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auto">
              <a:xfrm>
                <a:off x="2562" y="2696"/>
                <a:ext cx="61" cy="13"/>
              </a:xfrm>
              <a:custGeom>
                <a:avLst/>
                <a:gdLst/>
                <a:ahLst/>
                <a:cxnLst>
                  <a:cxn ang="0">
                    <a:pos x="121" y="17"/>
                  </a:cxn>
                  <a:cxn ang="0">
                    <a:pos x="121" y="17"/>
                  </a:cxn>
                  <a:cxn ang="0">
                    <a:pos x="108" y="7"/>
                  </a:cxn>
                  <a:cxn ang="0">
                    <a:pos x="91" y="4"/>
                  </a:cxn>
                  <a:cxn ang="0">
                    <a:pos x="74" y="0"/>
                  </a:cxn>
                  <a:cxn ang="0">
                    <a:pos x="57" y="4"/>
                  </a:cxn>
                  <a:cxn ang="0">
                    <a:pos x="40" y="7"/>
                  </a:cxn>
                  <a:cxn ang="0">
                    <a:pos x="23" y="11"/>
                  </a:cxn>
                  <a:cxn ang="0">
                    <a:pos x="10" y="14"/>
                  </a:cxn>
                  <a:cxn ang="0">
                    <a:pos x="0" y="17"/>
                  </a:cxn>
                  <a:cxn ang="0">
                    <a:pos x="3" y="28"/>
                  </a:cxn>
                  <a:cxn ang="0">
                    <a:pos x="13" y="24"/>
                  </a:cxn>
                  <a:cxn ang="0">
                    <a:pos x="23" y="21"/>
                  </a:cxn>
                  <a:cxn ang="0">
                    <a:pos x="40" y="17"/>
                  </a:cxn>
                  <a:cxn ang="0">
                    <a:pos x="57" y="14"/>
                  </a:cxn>
                  <a:cxn ang="0">
                    <a:pos x="74" y="14"/>
                  </a:cxn>
                  <a:cxn ang="0">
                    <a:pos x="91" y="14"/>
                  </a:cxn>
                  <a:cxn ang="0">
                    <a:pos x="104" y="17"/>
                  </a:cxn>
                  <a:cxn ang="0">
                    <a:pos x="111" y="24"/>
                  </a:cxn>
                  <a:cxn ang="0">
                    <a:pos x="111" y="24"/>
                  </a:cxn>
                  <a:cxn ang="0">
                    <a:pos x="121" y="17"/>
                  </a:cxn>
                </a:cxnLst>
                <a:rect l="0" t="0" r="r" b="b"/>
                <a:pathLst>
                  <a:path w="121" h="28">
                    <a:moveTo>
                      <a:pt x="121" y="17"/>
                    </a:moveTo>
                    <a:lnTo>
                      <a:pt x="121" y="17"/>
                    </a:lnTo>
                    <a:lnTo>
                      <a:pt x="108" y="7"/>
                    </a:lnTo>
                    <a:lnTo>
                      <a:pt x="91" y="4"/>
                    </a:lnTo>
                    <a:lnTo>
                      <a:pt x="74" y="0"/>
                    </a:lnTo>
                    <a:lnTo>
                      <a:pt x="57" y="4"/>
                    </a:lnTo>
                    <a:lnTo>
                      <a:pt x="40" y="7"/>
                    </a:lnTo>
                    <a:lnTo>
                      <a:pt x="23" y="11"/>
                    </a:lnTo>
                    <a:lnTo>
                      <a:pt x="10" y="14"/>
                    </a:lnTo>
                    <a:lnTo>
                      <a:pt x="0" y="17"/>
                    </a:lnTo>
                    <a:lnTo>
                      <a:pt x="3" y="28"/>
                    </a:lnTo>
                    <a:lnTo>
                      <a:pt x="13" y="24"/>
                    </a:lnTo>
                    <a:lnTo>
                      <a:pt x="23" y="21"/>
                    </a:lnTo>
                    <a:lnTo>
                      <a:pt x="40" y="17"/>
                    </a:lnTo>
                    <a:lnTo>
                      <a:pt x="57" y="14"/>
                    </a:lnTo>
                    <a:lnTo>
                      <a:pt x="74" y="14"/>
                    </a:lnTo>
                    <a:lnTo>
                      <a:pt x="91" y="14"/>
                    </a:lnTo>
                    <a:lnTo>
                      <a:pt x="104" y="17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21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auto">
              <a:xfrm>
                <a:off x="2618" y="2704"/>
                <a:ext cx="30" cy="14"/>
              </a:xfrm>
              <a:custGeom>
                <a:avLst/>
                <a:gdLst/>
                <a:ahLst/>
                <a:cxnLst>
                  <a:cxn ang="0">
                    <a:pos x="46" y="4"/>
                  </a:cxn>
                  <a:cxn ang="0">
                    <a:pos x="46" y="4"/>
                  </a:cxn>
                  <a:cxn ang="0">
                    <a:pos x="46" y="11"/>
                  </a:cxn>
                  <a:cxn ang="0">
                    <a:pos x="46" y="16"/>
                  </a:cxn>
                  <a:cxn ang="0">
                    <a:pos x="46" y="16"/>
                  </a:cxn>
                  <a:cxn ang="0">
                    <a:pos x="41" y="17"/>
                  </a:cxn>
                  <a:cxn ang="0">
                    <a:pos x="32" y="17"/>
                  </a:cxn>
                  <a:cxn ang="0">
                    <a:pos x="26" y="14"/>
                  </a:cxn>
                  <a:cxn ang="0">
                    <a:pos x="17" y="7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10" y="17"/>
                  </a:cxn>
                  <a:cxn ang="0">
                    <a:pos x="22" y="24"/>
                  </a:cxn>
                  <a:cxn ang="0">
                    <a:pos x="32" y="27"/>
                  </a:cxn>
                  <a:cxn ang="0">
                    <a:pos x="41" y="27"/>
                  </a:cxn>
                  <a:cxn ang="0">
                    <a:pos x="49" y="26"/>
                  </a:cxn>
                  <a:cxn ang="0">
                    <a:pos x="56" y="19"/>
                  </a:cxn>
                  <a:cxn ang="0">
                    <a:pos x="59" y="11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6" y="4"/>
                  </a:cxn>
                </a:cxnLst>
                <a:rect l="0" t="0" r="r" b="b"/>
                <a:pathLst>
                  <a:path w="59" h="27">
                    <a:moveTo>
                      <a:pt x="46" y="4"/>
                    </a:moveTo>
                    <a:lnTo>
                      <a:pt x="46" y="4"/>
                    </a:lnTo>
                    <a:lnTo>
                      <a:pt x="46" y="11"/>
                    </a:lnTo>
                    <a:lnTo>
                      <a:pt x="46" y="16"/>
                    </a:lnTo>
                    <a:lnTo>
                      <a:pt x="46" y="16"/>
                    </a:lnTo>
                    <a:lnTo>
                      <a:pt x="41" y="17"/>
                    </a:lnTo>
                    <a:lnTo>
                      <a:pt x="32" y="17"/>
                    </a:lnTo>
                    <a:lnTo>
                      <a:pt x="26" y="14"/>
                    </a:lnTo>
                    <a:lnTo>
                      <a:pt x="17" y="7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10" y="17"/>
                    </a:lnTo>
                    <a:lnTo>
                      <a:pt x="22" y="24"/>
                    </a:lnTo>
                    <a:lnTo>
                      <a:pt x="32" y="27"/>
                    </a:lnTo>
                    <a:lnTo>
                      <a:pt x="41" y="27"/>
                    </a:lnTo>
                    <a:lnTo>
                      <a:pt x="49" y="26"/>
                    </a:lnTo>
                    <a:lnTo>
                      <a:pt x="56" y="19"/>
                    </a:lnTo>
                    <a:lnTo>
                      <a:pt x="59" y="11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4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1" name="Freeform 87"/>
              <p:cNvSpPr>
                <a:spLocks/>
              </p:cNvSpPr>
              <p:nvPr/>
            </p:nvSpPr>
            <p:spPr bwMode="auto">
              <a:xfrm>
                <a:off x="2638" y="2686"/>
                <a:ext cx="12" cy="20"/>
              </a:xfrm>
              <a:custGeom>
                <a:avLst/>
                <a:gdLst/>
                <a:ahLst/>
                <a:cxnLst>
                  <a:cxn ang="0">
                    <a:pos x="26" y="3"/>
                  </a:cxn>
                  <a:cxn ang="0">
                    <a:pos x="26" y="3"/>
                  </a:cxn>
                  <a:cxn ang="0">
                    <a:pos x="10" y="0"/>
                  </a:cxn>
                  <a:cxn ang="0">
                    <a:pos x="0" y="8"/>
                  </a:cxn>
                  <a:cxn ang="0">
                    <a:pos x="0" y="20"/>
                  </a:cxn>
                  <a:cxn ang="0">
                    <a:pos x="7" y="39"/>
                  </a:cxn>
                  <a:cxn ang="0">
                    <a:pos x="17" y="35"/>
                  </a:cxn>
                  <a:cxn ang="0">
                    <a:pos x="10" y="20"/>
                  </a:cxn>
                  <a:cxn ang="0">
                    <a:pos x="10" y="12"/>
                  </a:cxn>
                  <a:cxn ang="0">
                    <a:pos x="10" y="10"/>
                  </a:cxn>
                  <a:cxn ang="0">
                    <a:pos x="22" y="13"/>
                  </a:cxn>
                  <a:cxn ang="0">
                    <a:pos x="22" y="13"/>
                  </a:cxn>
                  <a:cxn ang="0">
                    <a:pos x="26" y="3"/>
                  </a:cxn>
                </a:cxnLst>
                <a:rect l="0" t="0" r="r" b="b"/>
                <a:pathLst>
                  <a:path w="26" h="39">
                    <a:moveTo>
                      <a:pt x="26" y="3"/>
                    </a:moveTo>
                    <a:lnTo>
                      <a:pt x="26" y="3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0" y="20"/>
                    </a:lnTo>
                    <a:lnTo>
                      <a:pt x="7" y="39"/>
                    </a:lnTo>
                    <a:lnTo>
                      <a:pt x="17" y="35"/>
                    </a:lnTo>
                    <a:lnTo>
                      <a:pt x="10" y="20"/>
                    </a:lnTo>
                    <a:lnTo>
                      <a:pt x="10" y="12"/>
                    </a:lnTo>
                    <a:lnTo>
                      <a:pt x="10" y="10"/>
                    </a:lnTo>
                    <a:lnTo>
                      <a:pt x="22" y="13"/>
                    </a:lnTo>
                    <a:lnTo>
                      <a:pt x="22" y="13"/>
                    </a:lnTo>
                    <a:lnTo>
                      <a:pt x="26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2" name="Freeform 88"/>
              <p:cNvSpPr>
                <a:spLocks/>
              </p:cNvSpPr>
              <p:nvPr/>
            </p:nvSpPr>
            <p:spPr bwMode="auto">
              <a:xfrm>
                <a:off x="2649" y="2669"/>
                <a:ext cx="21" cy="26"/>
              </a:xfrm>
              <a:custGeom>
                <a:avLst/>
                <a:gdLst/>
                <a:ahLst/>
                <a:cxnLst>
                  <a:cxn ang="0">
                    <a:pos x="17" y="11"/>
                  </a:cxn>
                  <a:cxn ang="0">
                    <a:pos x="17" y="11"/>
                  </a:cxn>
                  <a:cxn ang="0">
                    <a:pos x="26" y="16"/>
                  </a:cxn>
                  <a:cxn ang="0">
                    <a:pos x="31" y="21"/>
                  </a:cxn>
                  <a:cxn ang="0">
                    <a:pos x="32" y="26"/>
                  </a:cxn>
                  <a:cxn ang="0">
                    <a:pos x="29" y="29"/>
                  </a:cxn>
                  <a:cxn ang="0">
                    <a:pos x="26" y="36"/>
                  </a:cxn>
                  <a:cxn ang="0">
                    <a:pos x="20" y="39"/>
                  </a:cxn>
                  <a:cxn ang="0">
                    <a:pos x="12" y="39"/>
                  </a:cxn>
                  <a:cxn ang="0">
                    <a:pos x="4" y="39"/>
                  </a:cxn>
                  <a:cxn ang="0">
                    <a:pos x="0" y="49"/>
                  </a:cxn>
                  <a:cxn ang="0">
                    <a:pos x="12" y="53"/>
                  </a:cxn>
                  <a:cxn ang="0">
                    <a:pos x="24" y="49"/>
                  </a:cxn>
                  <a:cxn ang="0">
                    <a:pos x="32" y="43"/>
                  </a:cxn>
                  <a:cxn ang="0">
                    <a:pos x="39" y="36"/>
                  </a:cxn>
                  <a:cxn ang="0">
                    <a:pos x="42" y="26"/>
                  </a:cxn>
                  <a:cxn ang="0">
                    <a:pos x="41" y="17"/>
                  </a:cxn>
                  <a:cxn ang="0">
                    <a:pos x="32" y="5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7" y="11"/>
                  </a:cxn>
                </a:cxnLst>
                <a:rect l="0" t="0" r="r" b="b"/>
                <a:pathLst>
                  <a:path w="42" h="53">
                    <a:moveTo>
                      <a:pt x="17" y="11"/>
                    </a:moveTo>
                    <a:lnTo>
                      <a:pt x="17" y="11"/>
                    </a:lnTo>
                    <a:lnTo>
                      <a:pt x="26" y="16"/>
                    </a:lnTo>
                    <a:lnTo>
                      <a:pt x="31" y="21"/>
                    </a:lnTo>
                    <a:lnTo>
                      <a:pt x="32" y="26"/>
                    </a:lnTo>
                    <a:lnTo>
                      <a:pt x="29" y="29"/>
                    </a:lnTo>
                    <a:lnTo>
                      <a:pt x="26" y="36"/>
                    </a:lnTo>
                    <a:lnTo>
                      <a:pt x="20" y="39"/>
                    </a:lnTo>
                    <a:lnTo>
                      <a:pt x="12" y="39"/>
                    </a:lnTo>
                    <a:lnTo>
                      <a:pt x="4" y="39"/>
                    </a:lnTo>
                    <a:lnTo>
                      <a:pt x="0" y="49"/>
                    </a:lnTo>
                    <a:lnTo>
                      <a:pt x="12" y="53"/>
                    </a:lnTo>
                    <a:lnTo>
                      <a:pt x="24" y="49"/>
                    </a:lnTo>
                    <a:lnTo>
                      <a:pt x="32" y="43"/>
                    </a:lnTo>
                    <a:lnTo>
                      <a:pt x="39" y="36"/>
                    </a:lnTo>
                    <a:lnTo>
                      <a:pt x="42" y="26"/>
                    </a:lnTo>
                    <a:lnTo>
                      <a:pt x="41" y="17"/>
                    </a:lnTo>
                    <a:lnTo>
                      <a:pt x="32" y="5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7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3" name="Freeform 89"/>
              <p:cNvSpPr>
                <a:spLocks/>
              </p:cNvSpPr>
              <p:nvPr/>
            </p:nvSpPr>
            <p:spPr bwMode="auto">
              <a:xfrm>
                <a:off x="2642" y="2651"/>
                <a:ext cx="17" cy="23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28" y="0"/>
                  </a:cxn>
                  <a:cxn ang="0">
                    <a:pos x="8" y="7"/>
                  </a:cxn>
                  <a:cxn ang="0">
                    <a:pos x="0" y="20"/>
                  </a:cxn>
                  <a:cxn ang="0">
                    <a:pos x="8" y="35"/>
                  </a:cxn>
                  <a:cxn ang="0">
                    <a:pos x="30" y="46"/>
                  </a:cxn>
                  <a:cxn ang="0">
                    <a:pos x="33" y="35"/>
                  </a:cxn>
                  <a:cxn ang="0">
                    <a:pos x="15" y="25"/>
                  </a:cxn>
                  <a:cxn ang="0">
                    <a:pos x="13" y="20"/>
                  </a:cxn>
                  <a:cxn ang="0">
                    <a:pos x="15" y="17"/>
                  </a:cxn>
                  <a:cxn ang="0">
                    <a:pos x="32" y="10"/>
                  </a:cxn>
                  <a:cxn ang="0">
                    <a:pos x="30" y="10"/>
                  </a:cxn>
                  <a:cxn ang="0">
                    <a:pos x="30" y="0"/>
                  </a:cxn>
                </a:cxnLst>
                <a:rect l="0" t="0" r="r" b="b"/>
                <a:pathLst>
                  <a:path w="33" h="46">
                    <a:moveTo>
                      <a:pt x="30" y="0"/>
                    </a:moveTo>
                    <a:lnTo>
                      <a:pt x="28" y="0"/>
                    </a:lnTo>
                    <a:lnTo>
                      <a:pt x="8" y="7"/>
                    </a:lnTo>
                    <a:lnTo>
                      <a:pt x="0" y="20"/>
                    </a:lnTo>
                    <a:lnTo>
                      <a:pt x="8" y="35"/>
                    </a:lnTo>
                    <a:lnTo>
                      <a:pt x="30" y="46"/>
                    </a:lnTo>
                    <a:lnTo>
                      <a:pt x="33" y="35"/>
                    </a:lnTo>
                    <a:lnTo>
                      <a:pt x="15" y="25"/>
                    </a:lnTo>
                    <a:lnTo>
                      <a:pt x="13" y="20"/>
                    </a:lnTo>
                    <a:lnTo>
                      <a:pt x="15" y="17"/>
                    </a:lnTo>
                    <a:lnTo>
                      <a:pt x="32" y="10"/>
                    </a:lnTo>
                    <a:lnTo>
                      <a:pt x="30" y="1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4" name="Freeform 90"/>
              <p:cNvSpPr>
                <a:spLocks/>
              </p:cNvSpPr>
              <p:nvPr/>
            </p:nvSpPr>
            <p:spPr bwMode="auto">
              <a:xfrm>
                <a:off x="2650" y="2627"/>
                <a:ext cx="18" cy="29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1" y="10"/>
                  </a:cxn>
                  <a:cxn ang="0">
                    <a:pos x="16" y="13"/>
                  </a:cxn>
                  <a:cxn ang="0">
                    <a:pos x="25" y="25"/>
                  </a:cxn>
                  <a:cxn ang="0">
                    <a:pos x="25" y="37"/>
                  </a:cxn>
                  <a:cxn ang="0">
                    <a:pos x="13" y="47"/>
                  </a:cxn>
                  <a:cxn ang="0">
                    <a:pos x="13" y="57"/>
                  </a:cxn>
                  <a:cxn ang="0">
                    <a:pos x="35" y="43"/>
                  </a:cxn>
                  <a:cxn ang="0">
                    <a:pos x="35" y="22"/>
                  </a:cxn>
                  <a:cxn ang="0">
                    <a:pos x="23" y="3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3" y="10"/>
                  </a:cxn>
                </a:cxnLst>
                <a:rect l="0" t="0" r="r" b="b"/>
                <a:pathLst>
                  <a:path w="35" h="57">
                    <a:moveTo>
                      <a:pt x="3" y="10"/>
                    </a:moveTo>
                    <a:lnTo>
                      <a:pt x="1" y="10"/>
                    </a:lnTo>
                    <a:lnTo>
                      <a:pt x="16" y="13"/>
                    </a:lnTo>
                    <a:lnTo>
                      <a:pt x="25" y="25"/>
                    </a:lnTo>
                    <a:lnTo>
                      <a:pt x="25" y="37"/>
                    </a:lnTo>
                    <a:lnTo>
                      <a:pt x="13" y="47"/>
                    </a:lnTo>
                    <a:lnTo>
                      <a:pt x="13" y="57"/>
                    </a:lnTo>
                    <a:lnTo>
                      <a:pt x="35" y="43"/>
                    </a:lnTo>
                    <a:lnTo>
                      <a:pt x="35" y="22"/>
                    </a:lnTo>
                    <a:lnTo>
                      <a:pt x="23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5" name="Freeform 91"/>
              <p:cNvSpPr>
                <a:spLocks/>
              </p:cNvSpPr>
              <p:nvPr/>
            </p:nvSpPr>
            <p:spPr bwMode="auto">
              <a:xfrm>
                <a:off x="2634" y="2614"/>
                <a:ext cx="18" cy="2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0"/>
                  </a:cxn>
                  <a:cxn ang="0">
                    <a:pos x="0" y="19"/>
                  </a:cxn>
                  <a:cxn ang="0">
                    <a:pos x="0" y="34"/>
                  </a:cxn>
                  <a:cxn ang="0">
                    <a:pos x="16" y="41"/>
                  </a:cxn>
                  <a:cxn ang="0">
                    <a:pos x="36" y="38"/>
                  </a:cxn>
                  <a:cxn ang="0">
                    <a:pos x="33" y="28"/>
                  </a:cxn>
                  <a:cxn ang="0">
                    <a:pos x="16" y="28"/>
                  </a:cxn>
                  <a:cxn ang="0">
                    <a:pos x="11" y="28"/>
                  </a:cxn>
                  <a:cxn ang="0">
                    <a:pos x="11" y="22"/>
                  </a:cxn>
                  <a:cxn ang="0">
                    <a:pos x="22" y="11"/>
                  </a:cxn>
                  <a:cxn ang="0">
                    <a:pos x="22" y="11"/>
                  </a:cxn>
                  <a:cxn ang="0">
                    <a:pos x="16" y="0"/>
                  </a:cxn>
                </a:cxnLst>
                <a:rect l="0" t="0" r="r" b="b"/>
                <a:pathLst>
                  <a:path w="36" h="41">
                    <a:moveTo>
                      <a:pt x="16" y="0"/>
                    </a:moveTo>
                    <a:lnTo>
                      <a:pt x="16" y="0"/>
                    </a:lnTo>
                    <a:lnTo>
                      <a:pt x="0" y="19"/>
                    </a:lnTo>
                    <a:lnTo>
                      <a:pt x="0" y="34"/>
                    </a:lnTo>
                    <a:lnTo>
                      <a:pt x="16" y="41"/>
                    </a:lnTo>
                    <a:lnTo>
                      <a:pt x="36" y="38"/>
                    </a:lnTo>
                    <a:lnTo>
                      <a:pt x="33" y="28"/>
                    </a:lnTo>
                    <a:lnTo>
                      <a:pt x="16" y="28"/>
                    </a:lnTo>
                    <a:lnTo>
                      <a:pt x="11" y="28"/>
                    </a:lnTo>
                    <a:lnTo>
                      <a:pt x="11" y="22"/>
                    </a:lnTo>
                    <a:lnTo>
                      <a:pt x="22" y="11"/>
                    </a:lnTo>
                    <a:lnTo>
                      <a:pt x="22" y="11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6" name="Freeform 92"/>
              <p:cNvSpPr>
                <a:spLocks/>
              </p:cNvSpPr>
              <p:nvPr/>
            </p:nvSpPr>
            <p:spPr bwMode="auto">
              <a:xfrm>
                <a:off x="2622" y="2599"/>
                <a:ext cx="27" cy="20"/>
              </a:xfrm>
              <a:custGeom>
                <a:avLst/>
                <a:gdLst/>
                <a:ahLst/>
                <a:cxnLst>
                  <a:cxn ang="0">
                    <a:pos x="6" y="15"/>
                  </a:cxn>
                  <a:cxn ang="0">
                    <a:pos x="6" y="15"/>
                  </a:cxn>
                  <a:cxn ang="0">
                    <a:pos x="13" y="12"/>
                  </a:cxn>
                  <a:cxn ang="0">
                    <a:pos x="22" y="10"/>
                  </a:cxn>
                  <a:cxn ang="0">
                    <a:pos x="30" y="10"/>
                  </a:cxn>
                  <a:cxn ang="0">
                    <a:pos x="37" y="14"/>
                  </a:cxn>
                  <a:cxn ang="0">
                    <a:pos x="40" y="17"/>
                  </a:cxn>
                  <a:cxn ang="0">
                    <a:pos x="44" y="20"/>
                  </a:cxn>
                  <a:cxn ang="0">
                    <a:pos x="44" y="27"/>
                  </a:cxn>
                  <a:cxn ang="0">
                    <a:pos x="39" y="30"/>
                  </a:cxn>
                  <a:cxn ang="0">
                    <a:pos x="45" y="41"/>
                  </a:cxn>
                  <a:cxn ang="0">
                    <a:pos x="54" y="30"/>
                  </a:cxn>
                  <a:cxn ang="0">
                    <a:pos x="54" y="20"/>
                  </a:cxn>
                  <a:cxn ang="0">
                    <a:pos x="50" y="10"/>
                  </a:cxn>
                  <a:cxn ang="0">
                    <a:pos x="40" y="3"/>
                  </a:cxn>
                  <a:cxn ang="0">
                    <a:pos x="30" y="0"/>
                  </a:cxn>
                  <a:cxn ang="0">
                    <a:pos x="22" y="0"/>
                  </a:cxn>
                  <a:cxn ang="0">
                    <a:pos x="10" y="2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6" y="15"/>
                  </a:cxn>
                </a:cxnLst>
                <a:rect l="0" t="0" r="r" b="b"/>
                <a:pathLst>
                  <a:path w="54" h="41">
                    <a:moveTo>
                      <a:pt x="6" y="15"/>
                    </a:moveTo>
                    <a:lnTo>
                      <a:pt x="6" y="15"/>
                    </a:lnTo>
                    <a:lnTo>
                      <a:pt x="13" y="12"/>
                    </a:lnTo>
                    <a:lnTo>
                      <a:pt x="22" y="10"/>
                    </a:lnTo>
                    <a:lnTo>
                      <a:pt x="30" y="10"/>
                    </a:lnTo>
                    <a:lnTo>
                      <a:pt x="37" y="14"/>
                    </a:lnTo>
                    <a:lnTo>
                      <a:pt x="40" y="17"/>
                    </a:lnTo>
                    <a:lnTo>
                      <a:pt x="44" y="20"/>
                    </a:lnTo>
                    <a:lnTo>
                      <a:pt x="44" y="27"/>
                    </a:lnTo>
                    <a:lnTo>
                      <a:pt x="39" y="30"/>
                    </a:lnTo>
                    <a:lnTo>
                      <a:pt x="45" y="41"/>
                    </a:lnTo>
                    <a:lnTo>
                      <a:pt x="54" y="30"/>
                    </a:lnTo>
                    <a:lnTo>
                      <a:pt x="54" y="20"/>
                    </a:lnTo>
                    <a:lnTo>
                      <a:pt x="50" y="10"/>
                    </a:lnTo>
                    <a:lnTo>
                      <a:pt x="40" y="3"/>
                    </a:lnTo>
                    <a:lnTo>
                      <a:pt x="30" y="0"/>
                    </a:lnTo>
                    <a:lnTo>
                      <a:pt x="22" y="0"/>
                    </a:lnTo>
                    <a:lnTo>
                      <a:pt x="10" y="2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6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7" name="Freeform 93"/>
              <p:cNvSpPr>
                <a:spLocks/>
              </p:cNvSpPr>
              <p:nvPr/>
            </p:nvSpPr>
            <p:spPr bwMode="auto">
              <a:xfrm>
                <a:off x="2605" y="2595"/>
                <a:ext cx="21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17"/>
                  </a:cxn>
                  <a:cxn ang="0">
                    <a:pos x="14" y="31"/>
                  </a:cxn>
                  <a:cxn ang="0">
                    <a:pos x="27" y="32"/>
                  </a:cxn>
                  <a:cxn ang="0">
                    <a:pos x="42" y="22"/>
                  </a:cxn>
                  <a:cxn ang="0">
                    <a:pos x="36" y="15"/>
                  </a:cxn>
                  <a:cxn ang="0">
                    <a:pos x="24" y="22"/>
                  </a:cxn>
                  <a:cxn ang="0">
                    <a:pos x="20" y="21"/>
                  </a:cxn>
                  <a:cxn ang="0">
                    <a:pos x="15" y="14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0" y="0"/>
                    </a:lnTo>
                    <a:lnTo>
                      <a:pt x="5" y="17"/>
                    </a:lnTo>
                    <a:lnTo>
                      <a:pt x="14" y="31"/>
                    </a:lnTo>
                    <a:lnTo>
                      <a:pt x="27" y="32"/>
                    </a:lnTo>
                    <a:lnTo>
                      <a:pt x="42" y="22"/>
                    </a:lnTo>
                    <a:lnTo>
                      <a:pt x="36" y="15"/>
                    </a:lnTo>
                    <a:lnTo>
                      <a:pt x="24" y="22"/>
                    </a:lnTo>
                    <a:lnTo>
                      <a:pt x="20" y="21"/>
                    </a:lnTo>
                    <a:lnTo>
                      <a:pt x="15" y="14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8" name="Freeform 94"/>
              <p:cNvSpPr>
                <a:spLocks/>
              </p:cNvSpPr>
              <p:nvPr/>
            </p:nvSpPr>
            <p:spPr bwMode="auto">
              <a:xfrm>
                <a:off x="2575" y="2581"/>
                <a:ext cx="35" cy="23"/>
              </a:xfrm>
              <a:custGeom>
                <a:avLst/>
                <a:gdLst/>
                <a:ahLst/>
                <a:cxnLst>
                  <a:cxn ang="0">
                    <a:pos x="10" y="45"/>
                  </a:cxn>
                  <a:cxn ang="0">
                    <a:pos x="10" y="45"/>
                  </a:cxn>
                  <a:cxn ang="0">
                    <a:pos x="22" y="28"/>
                  </a:cxn>
                  <a:cxn ang="0">
                    <a:pos x="32" y="18"/>
                  </a:cxn>
                  <a:cxn ang="0">
                    <a:pos x="41" y="11"/>
                  </a:cxn>
                  <a:cxn ang="0">
                    <a:pos x="46" y="10"/>
                  </a:cxn>
                  <a:cxn ang="0">
                    <a:pos x="51" y="13"/>
                  </a:cxn>
                  <a:cxn ang="0">
                    <a:pos x="52" y="15"/>
                  </a:cxn>
                  <a:cxn ang="0">
                    <a:pos x="56" y="22"/>
                  </a:cxn>
                  <a:cxn ang="0">
                    <a:pos x="59" y="28"/>
                  </a:cxn>
                  <a:cxn ang="0">
                    <a:pos x="69" y="28"/>
                  </a:cxn>
                  <a:cxn ang="0">
                    <a:pos x="66" y="18"/>
                  </a:cxn>
                  <a:cxn ang="0">
                    <a:pos x="63" y="8"/>
                  </a:cxn>
                  <a:cxn ang="0">
                    <a:pos x="54" y="3"/>
                  </a:cxn>
                  <a:cxn ang="0">
                    <a:pos x="46" y="0"/>
                  </a:cxn>
                  <a:cxn ang="0">
                    <a:pos x="37" y="1"/>
                  </a:cxn>
                  <a:cxn ang="0">
                    <a:pos x="25" y="8"/>
                  </a:cxn>
                  <a:cxn ang="0">
                    <a:pos x="12" y="22"/>
                  </a:cxn>
                  <a:cxn ang="0">
                    <a:pos x="0" y="38"/>
                  </a:cxn>
                  <a:cxn ang="0">
                    <a:pos x="0" y="38"/>
                  </a:cxn>
                  <a:cxn ang="0">
                    <a:pos x="10" y="45"/>
                  </a:cxn>
                </a:cxnLst>
                <a:rect l="0" t="0" r="r" b="b"/>
                <a:pathLst>
                  <a:path w="69" h="45">
                    <a:moveTo>
                      <a:pt x="10" y="45"/>
                    </a:moveTo>
                    <a:lnTo>
                      <a:pt x="10" y="45"/>
                    </a:lnTo>
                    <a:lnTo>
                      <a:pt x="22" y="28"/>
                    </a:lnTo>
                    <a:lnTo>
                      <a:pt x="32" y="18"/>
                    </a:lnTo>
                    <a:lnTo>
                      <a:pt x="41" y="11"/>
                    </a:lnTo>
                    <a:lnTo>
                      <a:pt x="46" y="10"/>
                    </a:lnTo>
                    <a:lnTo>
                      <a:pt x="51" y="13"/>
                    </a:lnTo>
                    <a:lnTo>
                      <a:pt x="52" y="15"/>
                    </a:lnTo>
                    <a:lnTo>
                      <a:pt x="56" y="22"/>
                    </a:lnTo>
                    <a:lnTo>
                      <a:pt x="59" y="28"/>
                    </a:lnTo>
                    <a:lnTo>
                      <a:pt x="69" y="28"/>
                    </a:lnTo>
                    <a:lnTo>
                      <a:pt x="66" y="18"/>
                    </a:lnTo>
                    <a:lnTo>
                      <a:pt x="63" y="8"/>
                    </a:lnTo>
                    <a:lnTo>
                      <a:pt x="54" y="3"/>
                    </a:lnTo>
                    <a:lnTo>
                      <a:pt x="46" y="0"/>
                    </a:lnTo>
                    <a:lnTo>
                      <a:pt x="37" y="1"/>
                    </a:lnTo>
                    <a:lnTo>
                      <a:pt x="25" y="8"/>
                    </a:lnTo>
                    <a:lnTo>
                      <a:pt x="12" y="22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10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19" name="Freeform 95"/>
              <p:cNvSpPr>
                <a:spLocks/>
              </p:cNvSpPr>
              <p:nvPr/>
            </p:nvSpPr>
            <p:spPr bwMode="auto">
              <a:xfrm>
                <a:off x="2946" y="2150"/>
                <a:ext cx="166" cy="262"/>
              </a:xfrm>
              <a:custGeom>
                <a:avLst/>
                <a:gdLst/>
                <a:ahLst/>
                <a:cxnLst>
                  <a:cxn ang="0">
                    <a:pos x="8" y="79"/>
                  </a:cxn>
                  <a:cxn ang="0">
                    <a:pos x="15" y="25"/>
                  </a:cxn>
                  <a:cxn ang="0">
                    <a:pos x="49" y="2"/>
                  </a:cxn>
                  <a:cxn ang="0">
                    <a:pos x="90" y="7"/>
                  </a:cxn>
                  <a:cxn ang="0">
                    <a:pos x="112" y="15"/>
                  </a:cxn>
                  <a:cxn ang="0">
                    <a:pos x="132" y="5"/>
                  </a:cxn>
                  <a:cxn ang="0">
                    <a:pos x="156" y="7"/>
                  </a:cxn>
                  <a:cxn ang="0">
                    <a:pos x="173" y="24"/>
                  </a:cxn>
                  <a:cxn ang="0">
                    <a:pos x="181" y="34"/>
                  </a:cxn>
                  <a:cxn ang="0">
                    <a:pos x="198" y="29"/>
                  </a:cxn>
                  <a:cxn ang="0">
                    <a:pos x="217" y="34"/>
                  </a:cxn>
                  <a:cxn ang="0">
                    <a:pos x="227" y="51"/>
                  </a:cxn>
                  <a:cxn ang="0">
                    <a:pos x="242" y="59"/>
                  </a:cxn>
                  <a:cxn ang="0">
                    <a:pos x="266" y="74"/>
                  </a:cxn>
                  <a:cxn ang="0">
                    <a:pos x="274" y="91"/>
                  </a:cxn>
                  <a:cxn ang="0">
                    <a:pos x="289" y="96"/>
                  </a:cxn>
                  <a:cxn ang="0">
                    <a:pos x="300" y="111"/>
                  </a:cxn>
                  <a:cxn ang="0">
                    <a:pos x="298" y="133"/>
                  </a:cxn>
                  <a:cxn ang="0">
                    <a:pos x="300" y="160"/>
                  </a:cxn>
                  <a:cxn ang="0">
                    <a:pos x="317" y="203"/>
                  </a:cxn>
                  <a:cxn ang="0">
                    <a:pos x="328" y="259"/>
                  </a:cxn>
                  <a:cxn ang="0">
                    <a:pos x="327" y="325"/>
                  </a:cxn>
                  <a:cxn ang="0">
                    <a:pos x="306" y="394"/>
                  </a:cxn>
                  <a:cxn ang="0">
                    <a:pos x="273" y="461"/>
                  </a:cxn>
                  <a:cxn ang="0">
                    <a:pos x="223" y="511"/>
                  </a:cxn>
                  <a:cxn ang="0">
                    <a:pos x="154" y="522"/>
                  </a:cxn>
                  <a:cxn ang="0">
                    <a:pos x="83" y="492"/>
                  </a:cxn>
                  <a:cxn ang="0">
                    <a:pos x="61" y="446"/>
                  </a:cxn>
                  <a:cxn ang="0">
                    <a:pos x="66" y="399"/>
                  </a:cxn>
                  <a:cxn ang="0">
                    <a:pos x="74" y="352"/>
                  </a:cxn>
                  <a:cxn ang="0">
                    <a:pos x="64" y="308"/>
                  </a:cxn>
                  <a:cxn ang="0">
                    <a:pos x="34" y="264"/>
                  </a:cxn>
                  <a:cxn ang="0">
                    <a:pos x="5" y="220"/>
                  </a:cxn>
                  <a:cxn ang="0">
                    <a:pos x="5" y="157"/>
                  </a:cxn>
                </a:cxnLst>
                <a:rect l="0" t="0" r="r" b="b"/>
                <a:pathLst>
                  <a:path w="330" h="522">
                    <a:moveTo>
                      <a:pt x="24" y="115"/>
                    </a:moveTo>
                    <a:lnTo>
                      <a:pt x="8" y="79"/>
                    </a:lnTo>
                    <a:lnTo>
                      <a:pt x="7" y="49"/>
                    </a:lnTo>
                    <a:lnTo>
                      <a:pt x="15" y="25"/>
                    </a:lnTo>
                    <a:lnTo>
                      <a:pt x="30" y="10"/>
                    </a:lnTo>
                    <a:lnTo>
                      <a:pt x="49" y="2"/>
                    </a:lnTo>
                    <a:lnTo>
                      <a:pt x="69" y="0"/>
                    </a:lnTo>
                    <a:lnTo>
                      <a:pt x="90" y="7"/>
                    </a:lnTo>
                    <a:lnTo>
                      <a:pt x="107" y="22"/>
                    </a:lnTo>
                    <a:lnTo>
                      <a:pt x="112" y="15"/>
                    </a:lnTo>
                    <a:lnTo>
                      <a:pt x="120" y="8"/>
                    </a:lnTo>
                    <a:lnTo>
                      <a:pt x="132" y="5"/>
                    </a:lnTo>
                    <a:lnTo>
                      <a:pt x="144" y="3"/>
                    </a:lnTo>
                    <a:lnTo>
                      <a:pt x="156" y="7"/>
                    </a:lnTo>
                    <a:lnTo>
                      <a:pt x="166" y="12"/>
                    </a:lnTo>
                    <a:lnTo>
                      <a:pt x="173" y="24"/>
                    </a:lnTo>
                    <a:lnTo>
                      <a:pt x="174" y="39"/>
                    </a:lnTo>
                    <a:lnTo>
                      <a:pt x="181" y="34"/>
                    </a:lnTo>
                    <a:lnTo>
                      <a:pt x="190" y="30"/>
                    </a:lnTo>
                    <a:lnTo>
                      <a:pt x="198" y="29"/>
                    </a:lnTo>
                    <a:lnTo>
                      <a:pt x="208" y="29"/>
                    </a:lnTo>
                    <a:lnTo>
                      <a:pt x="217" y="34"/>
                    </a:lnTo>
                    <a:lnTo>
                      <a:pt x="223" y="40"/>
                    </a:lnTo>
                    <a:lnTo>
                      <a:pt x="227" y="51"/>
                    </a:lnTo>
                    <a:lnTo>
                      <a:pt x="227" y="64"/>
                    </a:lnTo>
                    <a:lnTo>
                      <a:pt x="242" y="59"/>
                    </a:lnTo>
                    <a:lnTo>
                      <a:pt x="257" y="62"/>
                    </a:lnTo>
                    <a:lnTo>
                      <a:pt x="266" y="74"/>
                    </a:lnTo>
                    <a:lnTo>
                      <a:pt x="266" y="93"/>
                    </a:lnTo>
                    <a:lnTo>
                      <a:pt x="274" y="91"/>
                    </a:lnTo>
                    <a:lnTo>
                      <a:pt x="283" y="93"/>
                    </a:lnTo>
                    <a:lnTo>
                      <a:pt x="289" y="96"/>
                    </a:lnTo>
                    <a:lnTo>
                      <a:pt x="296" y="103"/>
                    </a:lnTo>
                    <a:lnTo>
                      <a:pt x="300" y="111"/>
                    </a:lnTo>
                    <a:lnTo>
                      <a:pt x="301" y="122"/>
                    </a:lnTo>
                    <a:lnTo>
                      <a:pt x="298" y="133"/>
                    </a:lnTo>
                    <a:lnTo>
                      <a:pt x="291" y="144"/>
                    </a:lnTo>
                    <a:lnTo>
                      <a:pt x="300" y="160"/>
                    </a:lnTo>
                    <a:lnTo>
                      <a:pt x="308" y="179"/>
                    </a:lnTo>
                    <a:lnTo>
                      <a:pt x="317" y="203"/>
                    </a:lnTo>
                    <a:lnTo>
                      <a:pt x="323" y="230"/>
                    </a:lnTo>
                    <a:lnTo>
                      <a:pt x="328" y="259"/>
                    </a:lnTo>
                    <a:lnTo>
                      <a:pt x="330" y="291"/>
                    </a:lnTo>
                    <a:lnTo>
                      <a:pt x="327" y="325"/>
                    </a:lnTo>
                    <a:lnTo>
                      <a:pt x="318" y="358"/>
                    </a:lnTo>
                    <a:lnTo>
                      <a:pt x="306" y="394"/>
                    </a:lnTo>
                    <a:lnTo>
                      <a:pt x="291" y="428"/>
                    </a:lnTo>
                    <a:lnTo>
                      <a:pt x="273" y="461"/>
                    </a:lnTo>
                    <a:lnTo>
                      <a:pt x="251" y="489"/>
                    </a:lnTo>
                    <a:lnTo>
                      <a:pt x="223" y="511"/>
                    </a:lnTo>
                    <a:lnTo>
                      <a:pt x="191" y="522"/>
                    </a:lnTo>
                    <a:lnTo>
                      <a:pt x="154" y="522"/>
                    </a:lnTo>
                    <a:lnTo>
                      <a:pt x="112" y="509"/>
                    </a:lnTo>
                    <a:lnTo>
                      <a:pt x="83" y="492"/>
                    </a:lnTo>
                    <a:lnTo>
                      <a:pt x="68" y="470"/>
                    </a:lnTo>
                    <a:lnTo>
                      <a:pt x="61" y="446"/>
                    </a:lnTo>
                    <a:lnTo>
                      <a:pt x="61" y="423"/>
                    </a:lnTo>
                    <a:lnTo>
                      <a:pt x="66" y="399"/>
                    </a:lnTo>
                    <a:lnTo>
                      <a:pt x="71" y="375"/>
                    </a:lnTo>
                    <a:lnTo>
                      <a:pt x="74" y="352"/>
                    </a:lnTo>
                    <a:lnTo>
                      <a:pt x="74" y="333"/>
                    </a:lnTo>
                    <a:lnTo>
                      <a:pt x="64" y="308"/>
                    </a:lnTo>
                    <a:lnTo>
                      <a:pt x="51" y="286"/>
                    </a:lnTo>
                    <a:lnTo>
                      <a:pt x="34" y="264"/>
                    </a:lnTo>
                    <a:lnTo>
                      <a:pt x="17" y="243"/>
                    </a:lnTo>
                    <a:lnTo>
                      <a:pt x="5" y="220"/>
                    </a:lnTo>
                    <a:lnTo>
                      <a:pt x="0" y="191"/>
                    </a:lnTo>
                    <a:lnTo>
                      <a:pt x="5" y="157"/>
                    </a:lnTo>
                    <a:lnTo>
                      <a:pt x="24" y="115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0" name="Freeform 96"/>
              <p:cNvSpPr>
                <a:spLocks/>
              </p:cNvSpPr>
              <p:nvPr/>
            </p:nvSpPr>
            <p:spPr bwMode="auto">
              <a:xfrm>
                <a:off x="2947" y="2148"/>
                <a:ext cx="55" cy="61"/>
              </a:xfrm>
              <a:custGeom>
                <a:avLst/>
                <a:gdLst/>
                <a:ahLst/>
                <a:cxnLst>
                  <a:cxn ang="0">
                    <a:pos x="100" y="27"/>
                  </a:cxn>
                  <a:cxn ang="0">
                    <a:pos x="110" y="23"/>
                  </a:cxn>
                  <a:cxn ang="0">
                    <a:pos x="91" y="7"/>
                  </a:cxn>
                  <a:cxn ang="0">
                    <a:pos x="67" y="0"/>
                  </a:cxn>
                  <a:cxn ang="0">
                    <a:pos x="45" y="1"/>
                  </a:cxn>
                  <a:cxn ang="0">
                    <a:pos x="25" y="10"/>
                  </a:cxn>
                  <a:cxn ang="0">
                    <a:pos x="8" y="27"/>
                  </a:cxn>
                  <a:cxn ang="0">
                    <a:pos x="0" y="54"/>
                  </a:cxn>
                  <a:cxn ang="0">
                    <a:pos x="1" y="84"/>
                  </a:cxn>
                  <a:cxn ang="0">
                    <a:pos x="17" y="122"/>
                  </a:cxn>
                  <a:cxn ang="0">
                    <a:pos x="27" y="118"/>
                  </a:cxn>
                  <a:cxn ang="0">
                    <a:pos x="12" y="84"/>
                  </a:cxn>
                  <a:cxn ang="0">
                    <a:pos x="10" y="54"/>
                  </a:cxn>
                  <a:cxn ang="0">
                    <a:pos x="18" y="34"/>
                  </a:cxn>
                  <a:cxn ang="0">
                    <a:pos x="32" y="20"/>
                  </a:cxn>
                  <a:cxn ang="0">
                    <a:pos x="49" y="12"/>
                  </a:cxn>
                  <a:cxn ang="0">
                    <a:pos x="67" y="10"/>
                  </a:cxn>
                  <a:cxn ang="0">
                    <a:pos x="84" y="17"/>
                  </a:cxn>
                  <a:cxn ang="0">
                    <a:pos x="100" y="30"/>
                  </a:cxn>
                  <a:cxn ang="0">
                    <a:pos x="110" y="27"/>
                  </a:cxn>
                  <a:cxn ang="0">
                    <a:pos x="100" y="30"/>
                  </a:cxn>
                  <a:cxn ang="0">
                    <a:pos x="103" y="34"/>
                  </a:cxn>
                  <a:cxn ang="0">
                    <a:pos x="108" y="32"/>
                  </a:cxn>
                  <a:cxn ang="0">
                    <a:pos x="110" y="29"/>
                  </a:cxn>
                  <a:cxn ang="0">
                    <a:pos x="110" y="23"/>
                  </a:cxn>
                  <a:cxn ang="0">
                    <a:pos x="100" y="27"/>
                  </a:cxn>
                </a:cxnLst>
                <a:rect l="0" t="0" r="r" b="b"/>
                <a:pathLst>
                  <a:path w="110" h="122">
                    <a:moveTo>
                      <a:pt x="100" y="27"/>
                    </a:moveTo>
                    <a:lnTo>
                      <a:pt x="110" y="23"/>
                    </a:lnTo>
                    <a:lnTo>
                      <a:pt x="91" y="7"/>
                    </a:lnTo>
                    <a:lnTo>
                      <a:pt x="67" y="0"/>
                    </a:lnTo>
                    <a:lnTo>
                      <a:pt x="45" y="1"/>
                    </a:lnTo>
                    <a:lnTo>
                      <a:pt x="25" y="10"/>
                    </a:lnTo>
                    <a:lnTo>
                      <a:pt x="8" y="27"/>
                    </a:lnTo>
                    <a:lnTo>
                      <a:pt x="0" y="54"/>
                    </a:lnTo>
                    <a:lnTo>
                      <a:pt x="1" y="84"/>
                    </a:lnTo>
                    <a:lnTo>
                      <a:pt x="17" y="122"/>
                    </a:lnTo>
                    <a:lnTo>
                      <a:pt x="27" y="118"/>
                    </a:lnTo>
                    <a:lnTo>
                      <a:pt x="12" y="84"/>
                    </a:lnTo>
                    <a:lnTo>
                      <a:pt x="10" y="54"/>
                    </a:lnTo>
                    <a:lnTo>
                      <a:pt x="18" y="34"/>
                    </a:lnTo>
                    <a:lnTo>
                      <a:pt x="32" y="20"/>
                    </a:lnTo>
                    <a:lnTo>
                      <a:pt x="49" y="12"/>
                    </a:lnTo>
                    <a:lnTo>
                      <a:pt x="67" y="10"/>
                    </a:lnTo>
                    <a:lnTo>
                      <a:pt x="84" y="17"/>
                    </a:lnTo>
                    <a:lnTo>
                      <a:pt x="100" y="30"/>
                    </a:lnTo>
                    <a:lnTo>
                      <a:pt x="110" y="27"/>
                    </a:lnTo>
                    <a:lnTo>
                      <a:pt x="100" y="30"/>
                    </a:lnTo>
                    <a:lnTo>
                      <a:pt x="103" y="34"/>
                    </a:lnTo>
                    <a:lnTo>
                      <a:pt x="108" y="32"/>
                    </a:lnTo>
                    <a:lnTo>
                      <a:pt x="110" y="29"/>
                    </a:lnTo>
                    <a:lnTo>
                      <a:pt x="110" y="23"/>
                    </a:lnTo>
                    <a:lnTo>
                      <a:pt x="1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1" name="Freeform 97"/>
              <p:cNvSpPr>
                <a:spLocks/>
              </p:cNvSpPr>
              <p:nvPr/>
            </p:nvSpPr>
            <p:spPr bwMode="auto">
              <a:xfrm>
                <a:off x="2997" y="2150"/>
                <a:ext cx="39" cy="22"/>
              </a:xfrm>
              <a:custGeom>
                <a:avLst/>
                <a:gdLst/>
                <a:ahLst/>
                <a:cxnLst>
                  <a:cxn ang="0">
                    <a:pos x="67" y="37"/>
                  </a:cxn>
                  <a:cxn ang="0">
                    <a:pos x="77" y="41"/>
                  </a:cxn>
                  <a:cxn ang="0">
                    <a:pos x="76" y="24"/>
                  </a:cxn>
                  <a:cxn ang="0">
                    <a:pos x="67" y="10"/>
                  </a:cxn>
                  <a:cxn ang="0">
                    <a:pos x="55" y="4"/>
                  </a:cxn>
                  <a:cxn ang="0">
                    <a:pos x="42" y="0"/>
                  </a:cxn>
                  <a:cxn ang="0">
                    <a:pos x="30" y="2"/>
                  </a:cxn>
                  <a:cxn ang="0">
                    <a:pos x="16" y="5"/>
                  </a:cxn>
                  <a:cxn ang="0">
                    <a:pos x="6" y="14"/>
                  </a:cxn>
                  <a:cxn ang="0">
                    <a:pos x="0" y="24"/>
                  </a:cxn>
                  <a:cxn ang="0">
                    <a:pos x="10" y="24"/>
                  </a:cxn>
                  <a:cxn ang="0">
                    <a:pos x="13" y="20"/>
                  </a:cxn>
                  <a:cxn ang="0">
                    <a:pos x="20" y="15"/>
                  </a:cxn>
                  <a:cxn ang="0">
                    <a:pos x="30" y="12"/>
                  </a:cxn>
                  <a:cxn ang="0">
                    <a:pos x="42" y="10"/>
                  </a:cxn>
                  <a:cxn ang="0">
                    <a:pos x="52" y="14"/>
                  </a:cxn>
                  <a:cxn ang="0">
                    <a:pos x="60" y="17"/>
                  </a:cxn>
                  <a:cxn ang="0">
                    <a:pos x="66" y="27"/>
                  </a:cxn>
                  <a:cxn ang="0">
                    <a:pos x="67" y="41"/>
                  </a:cxn>
                  <a:cxn ang="0">
                    <a:pos x="77" y="44"/>
                  </a:cxn>
                  <a:cxn ang="0">
                    <a:pos x="67" y="41"/>
                  </a:cxn>
                  <a:cxn ang="0">
                    <a:pos x="69" y="44"/>
                  </a:cxn>
                  <a:cxn ang="0">
                    <a:pos x="72" y="46"/>
                  </a:cxn>
                  <a:cxn ang="0">
                    <a:pos x="76" y="44"/>
                  </a:cxn>
                  <a:cxn ang="0">
                    <a:pos x="77" y="41"/>
                  </a:cxn>
                  <a:cxn ang="0">
                    <a:pos x="67" y="37"/>
                  </a:cxn>
                </a:cxnLst>
                <a:rect l="0" t="0" r="r" b="b"/>
                <a:pathLst>
                  <a:path w="77" h="46">
                    <a:moveTo>
                      <a:pt x="67" y="37"/>
                    </a:moveTo>
                    <a:lnTo>
                      <a:pt x="77" y="41"/>
                    </a:lnTo>
                    <a:lnTo>
                      <a:pt x="76" y="24"/>
                    </a:lnTo>
                    <a:lnTo>
                      <a:pt x="67" y="10"/>
                    </a:lnTo>
                    <a:lnTo>
                      <a:pt x="55" y="4"/>
                    </a:lnTo>
                    <a:lnTo>
                      <a:pt x="42" y="0"/>
                    </a:lnTo>
                    <a:lnTo>
                      <a:pt x="30" y="2"/>
                    </a:lnTo>
                    <a:lnTo>
                      <a:pt x="16" y="5"/>
                    </a:lnTo>
                    <a:lnTo>
                      <a:pt x="6" y="14"/>
                    </a:lnTo>
                    <a:lnTo>
                      <a:pt x="0" y="24"/>
                    </a:lnTo>
                    <a:lnTo>
                      <a:pt x="10" y="24"/>
                    </a:lnTo>
                    <a:lnTo>
                      <a:pt x="13" y="20"/>
                    </a:lnTo>
                    <a:lnTo>
                      <a:pt x="20" y="15"/>
                    </a:lnTo>
                    <a:lnTo>
                      <a:pt x="30" y="12"/>
                    </a:lnTo>
                    <a:lnTo>
                      <a:pt x="42" y="10"/>
                    </a:lnTo>
                    <a:lnTo>
                      <a:pt x="52" y="14"/>
                    </a:lnTo>
                    <a:lnTo>
                      <a:pt x="60" y="17"/>
                    </a:lnTo>
                    <a:lnTo>
                      <a:pt x="66" y="27"/>
                    </a:lnTo>
                    <a:lnTo>
                      <a:pt x="67" y="41"/>
                    </a:lnTo>
                    <a:lnTo>
                      <a:pt x="77" y="44"/>
                    </a:lnTo>
                    <a:lnTo>
                      <a:pt x="67" y="41"/>
                    </a:lnTo>
                    <a:lnTo>
                      <a:pt x="69" y="44"/>
                    </a:lnTo>
                    <a:lnTo>
                      <a:pt x="72" y="46"/>
                    </a:lnTo>
                    <a:lnTo>
                      <a:pt x="76" y="44"/>
                    </a:lnTo>
                    <a:lnTo>
                      <a:pt x="77" y="41"/>
                    </a:lnTo>
                    <a:lnTo>
                      <a:pt x="67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2" name="Freeform 98"/>
              <p:cNvSpPr>
                <a:spLocks/>
              </p:cNvSpPr>
              <p:nvPr/>
            </p:nvSpPr>
            <p:spPr bwMode="auto">
              <a:xfrm>
                <a:off x="3031" y="2162"/>
                <a:ext cx="31" cy="23"/>
              </a:xfrm>
              <a:custGeom>
                <a:avLst/>
                <a:gdLst/>
                <a:ahLst/>
                <a:cxnLst>
                  <a:cxn ang="0">
                    <a:pos x="54" y="35"/>
                  </a:cxn>
                  <a:cxn ang="0">
                    <a:pos x="63" y="40"/>
                  </a:cxn>
                  <a:cxn ang="0">
                    <a:pos x="63" y="27"/>
                  </a:cxn>
                  <a:cxn ang="0">
                    <a:pos x="60" y="13"/>
                  </a:cxn>
                  <a:cxn ang="0">
                    <a:pos x="51" y="5"/>
                  </a:cxn>
                  <a:cxn ang="0">
                    <a:pos x="41" y="0"/>
                  </a:cxn>
                  <a:cxn ang="0">
                    <a:pos x="29" y="0"/>
                  </a:cxn>
                  <a:cxn ang="0">
                    <a:pos x="19" y="1"/>
                  </a:cxn>
                  <a:cxn ang="0">
                    <a:pos x="10" y="5"/>
                  </a:cxn>
                  <a:cxn ang="0">
                    <a:pos x="0" y="11"/>
                  </a:cxn>
                  <a:cxn ang="0">
                    <a:pos x="10" y="18"/>
                  </a:cxn>
                  <a:cxn ang="0">
                    <a:pos x="14" y="15"/>
                  </a:cxn>
                  <a:cxn ang="0">
                    <a:pos x="22" y="11"/>
                  </a:cxn>
                  <a:cxn ang="0">
                    <a:pos x="29" y="10"/>
                  </a:cxn>
                  <a:cxn ang="0">
                    <a:pos x="38" y="10"/>
                  </a:cxn>
                  <a:cxn ang="0">
                    <a:pos x="44" y="15"/>
                  </a:cxn>
                  <a:cxn ang="0">
                    <a:pos x="49" y="20"/>
                  </a:cxn>
                  <a:cxn ang="0">
                    <a:pos x="53" y="27"/>
                  </a:cxn>
                  <a:cxn ang="0">
                    <a:pos x="53" y="40"/>
                  </a:cxn>
                  <a:cxn ang="0">
                    <a:pos x="61" y="45"/>
                  </a:cxn>
                  <a:cxn ang="0">
                    <a:pos x="53" y="40"/>
                  </a:cxn>
                  <a:cxn ang="0">
                    <a:pos x="54" y="43"/>
                  </a:cxn>
                  <a:cxn ang="0">
                    <a:pos x="58" y="45"/>
                  </a:cxn>
                  <a:cxn ang="0">
                    <a:pos x="61" y="43"/>
                  </a:cxn>
                  <a:cxn ang="0">
                    <a:pos x="63" y="40"/>
                  </a:cxn>
                  <a:cxn ang="0">
                    <a:pos x="54" y="35"/>
                  </a:cxn>
                </a:cxnLst>
                <a:rect l="0" t="0" r="r" b="b"/>
                <a:pathLst>
                  <a:path w="63" h="45">
                    <a:moveTo>
                      <a:pt x="54" y="35"/>
                    </a:moveTo>
                    <a:lnTo>
                      <a:pt x="63" y="40"/>
                    </a:lnTo>
                    <a:lnTo>
                      <a:pt x="63" y="27"/>
                    </a:lnTo>
                    <a:lnTo>
                      <a:pt x="60" y="13"/>
                    </a:lnTo>
                    <a:lnTo>
                      <a:pt x="51" y="5"/>
                    </a:lnTo>
                    <a:lnTo>
                      <a:pt x="41" y="0"/>
                    </a:lnTo>
                    <a:lnTo>
                      <a:pt x="29" y="0"/>
                    </a:lnTo>
                    <a:lnTo>
                      <a:pt x="19" y="1"/>
                    </a:lnTo>
                    <a:lnTo>
                      <a:pt x="10" y="5"/>
                    </a:lnTo>
                    <a:lnTo>
                      <a:pt x="0" y="11"/>
                    </a:lnTo>
                    <a:lnTo>
                      <a:pt x="10" y="18"/>
                    </a:lnTo>
                    <a:lnTo>
                      <a:pt x="14" y="15"/>
                    </a:lnTo>
                    <a:lnTo>
                      <a:pt x="22" y="11"/>
                    </a:lnTo>
                    <a:lnTo>
                      <a:pt x="29" y="10"/>
                    </a:lnTo>
                    <a:lnTo>
                      <a:pt x="38" y="10"/>
                    </a:lnTo>
                    <a:lnTo>
                      <a:pt x="44" y="15"/>
                    </a:lnTo>
                    <a:lnTo>
                      <a:pt x="49" y="20"/>
                    </a:lnTo>
                    <a:lnTo>
                      <a:pt x="53" y="27"/>
                    </a:lnTo>
                    <a:lnTo>
                      <a:pt x="53" y="40"/>
                    </a:lnTo>
                    <a:lnTo>
                      <a:pt x="61" y="45"/>
                    </a:lnTo>
                    <a:lnTo>
                      <a:pt x="53" y="40"/>
                    </a:lnTo>
                    <a:lnTo>
                      <a:pt x="54" y="43"/>
                    </a:lnTo>
                    <a:lnTo>
                      <a:pt x="58" y="45"/>
                    </a:lnTo>
                    <a:lnTo>
                      <a:pt x="61" y="43"/>
                    </a:lnTo>
                    <a:lnTo>
                      <a:pt x="63" y="40"/>
                    </a:lnTo>
                    <a:lnTo>
                      <a:pt x="54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3" name="Freeform 99"/>
              <p:cNvSpPr>
                <a:spLocks/>
              </p:cNvSpPr>
              <p:nvPr/>
            </p:nvSpPr>
            <p:spPr bwMode="auto">
              <a:xfrm>
                <a:off x="3058" y="2177"/>
                <a:ext cx="24" cy="22"/>
              </a:xfrm>
              <a:custGeom>
                <a:avLst/>
                <a:gdLst/>
                <a:ahLst/>
                <a:cxnLst>
                  <a:cxn ang="0">
                    <a:pos x="41" y="36"/>
                  </a:cxn>
                  <a:cxn ang="0">
                    <a:pos x="48" y="43"/>
                  </a:cxn>
                  <a:cxn ang="0">
                    <a:pos x="48" y="21"/>
                  </a:cxn>
                  <a:cxn ang="0">
                    <a:pos x="38" y="5"/>
                  </a:cxn>
                  <a:cxn ang="0">
                    <a:pos x="19" y="0"/>
                  </a:cxn>
                  <a:cxn ang="0">
                    <a:pos x="0" y="7"/>
                  </a:cxn>
                  <a:cxn ang="0">
                    <a:pos x="7" y="17"/>
                  </a:cxn>
                  <a:cxn ang="0">
                    <a:pos x="19" y="14"/>
                  </a:cxn>
                  <a:cxn ang="0">
                    <a:pos x="31" y="15"/>
                  </a:cxn>
                  <a:cxn ang="0">
                    <a:pos x="38" y="24"/>
                  </a:cxn>
                  <a:cxn ang="0">
                    <a:pos x="38" y="39"/>
                  </a:cxn>
                  <a:cxn ang="0">
                    <a:pos x="44" y="46"/>
                  </a:cxn>
                  <a:cxn ang="0">
                    <a:pos x="38" y="39"/>
                  </a:cxn>
                  <a:cxn ang="0">
                    <a:pos x="38" y="44"/>
                  </a:cxn>
                  <a:cxn ang="0">
                    <a:pos x="41" y="46"/>
                  </a:cxn>
                  <a:cxn ang="0">
                    <a:pos x="46" y="46"/>
                  </a:cxn>
                  <a:cxn ang="0">
                    <a:pos x="48" y="43"/>
                  </a:cxn>
                  <a:cxn ang="0">
                    <a:pos x="41" y="36"/>
                  </a:cxn>
                </a:cxnLst>
                <a:rect l="0" t="0" r="r" b="b"/>
                <a:pathLst>
                  <a:path w="48" h="46">
                    <a:moveTo>
                      <a:pt x="41" y="36"/>
                    </a:moveTo>
                    <a:lnTo>
                      <a:pt x="48" y="43"/>
                    </a:lnTo>
                    <a:lnTo>
                      <a:pt x="48" y="21"/>
                    </a:lnTo>
                    <a:lnTo>
                      <a:pt x="38" y="5"/>
                    </a:lnTo>
                    <a:lnTo>
                      <a:pt x="19" y="0"/>
                    </a:lnTo>
                    <a:lnTo>
                      <a:pt x="0" y="7"/>
                    </a:lnTo>
                    <a:lnTo>
                      <a:pt x="7" y="17"/>
                    </a:lnTo>
                    <a:lnTo>
                      <a:pt x="19" y="14"/>
                    </a:lnTo>
                    <a:lnTo>
                      <a:pt x="31" y="15"/>
                    </a:lnTo>
                    <a:lnTo>
                      <a:pt x="38" y="24"/>
                    </a:lnTo>
                    <a:lnTo>
                      <a:pt x="38" y="39"/>
                    </a:lnTo>
                    <a:lnTo>
                      <a:pt x="44" y="46"/>
                    </a:lnTo>
                    <a:lnTo>
                      <a:pt x="38" y="39"/>
                    </a:lnTo>
                    <a:lnTo>
                      <a:pt x="38" y="44"/>
                    </a:lnTo>
                    <a:lnTo>
                      <a:pt x="41" y="46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41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4" name="Freeform 100"/>
              <p:cNvSpPr>
                <a:spLocks/>
              </p:cNvSpPr>
              <p:nvPr/>
            </p:nvSpPr>
            <p:spPr bwMode="auto">
              <a:xfrm>
                <a:off x="3079" y="2193"/>
                <a:ext cx="21" cy="31"/>
              </a:xfrm>
              <a:custGeom>
                <a:avLst/>
                <a:gdLst/>
                <a:ahLst/>
                <a:cxnLst>
                  <a:cxn ang="0">
                    <a:pos x="32" y="56"/>
                  </a:cxn>
                  <a:cxn ang="0">
                    <a:pos x="31" y="63"/>
                  </a:cxn>
                  <a:cxn ang="0">
                    <a:pos x="39" y="51"/>
                  </a:cxn>
                  <a:cxn ang="0">
                    <a:pos x="42" y="38"/>
                  </a:cxn>
                  <a:cxn ang="0">
                    <a:pos x="41" y="26"/>
                  </a:cxn>
                  <a:cxn ang="0">
                    <a:pos x="37" y="16"/>
                  </a:cxn>
                  <a:cxn ang="0">
                    <a:pos x="29" y="7"/>
                  </a:cxn>
                  <a:cxn ang="0">
                    <a:pos x="20" y="4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" y="14"/>
                  </a:cxn>
                  <a:cxn ang="0">
                    <a:pos x="10" y="14"/>
                  </a:cxn>
                  <a:cxn ang="0">
                    <a:pos x="17" y="14"/>
                  </a:cxn>
                  <a:cxn ang="0">
                    <a:pos x="22" y="17"/>
                  </a:cxn>
                  <a:cxn ang="0">
                    <a:pos x="27" y="22"/>
                  </a:cxn>
                  <a:cxn ang="0">
                    <a:pos x="31" y="29"/>
                  </a:cxn>
                  <a:cxn ang="0">
                    <a:pos x="32" y="38"/>
                  </a:cxn>
                  <a:cxn ang="0">
                    <a:pos x="29" y="48"/>
                  </a:cxn>
                  <a:cxn ang="0">
                    <a:pos x="24" y="56"/>
                  </a:cxn>
                  <a:cxn ang="0">
                    <a:pos x="22" y="63"/>
                  </a:cxn>
                  <a:cxn ang="0">
                    <a:pos x="24" y="56"/>
                  </a:cxn>
                  <a:cxn ang="0">
                    <a:pos x="24" y="60"/>
                  </a:cxn>
                  <a:cxn ang="0">
                    <a:pos x="25" y="61"/>
                  </a:cxn>
                  <a:cxn ang="0">
                    <a:pos x="27" y="63"/>
                  </a:cxn>
                  <a:cxn ang="0">
                    <a:pos x="31" y="63"/>
                  </a:cxn>
                  <a:cxn ang="0">
                    <a:pos x="32" y="56"/>
                  </a:cxn>
                </a:cxnLst>
                <a:rect l="0" t="0" r="r" b="b"/>
                <a:pathLst>
                  <a:path w="42" h="63">
                    <a:moveTo>
                      <a:pt x="32" y="56"/>
                    </a:moveTo>
                    <a:lnTo>
                      <a:pt x="31" y="63"/>
                    </a:lnTo>
                    <a:lnTo>
                      <a:pt x="39" y="51"/>
                    </a:lnTo>
                    <a:lnTo>
                      <a:pt x="42" y="38"/>
                    </a:lnTo>
                    <a:lnTo>
                      <a:pt x="41" y="26"/>
                    </a:lnTo>
                    <a:lnTo>
                      <a:pt x="37" y="16"/>
                    </a:lnTo>
                    <a:lnTo>
                      <a:pt x="29" y="7"/>
                    </a:lnTo>
                    <a:lnTo>
                      <a:pt x="20" y="4"/>
                    </a:lnTo>
                    <a:lnTo>
                      <a:pt x="10" y="0"/>
                    </a:lnTo>
                    <a:lnTo>
                      <a:pt x="0" y="4"/>
                    </a:lnTo>
                    <a:lnTo>
                      <a:pt x="3" y="14"/>
                    </a:lnTo>
                    <a:lnTo>
                      <a:pt x="10" y="14"/>
                    </a:lnTo>
                    <a:lnTo>
                      <a:pt x="17" y="14"/>
                    </a:lnTo>
                    <a:lnTo>
                      <a:pt x="22" y="17"/>
                    </a:lnTo>
                    <a:lnTo>
                      <a:pt x="27" y="22"/>
                    </a:lnTo>
                    <a:lnTo>
                      <a:pt x="31" y="29"/>
                    </a:lnTo>
                    <a:lnTo>
                      <a:pt x="32" y="38"/>
                    </a:lnTo>
                    <a:lnTo>
                      <a:pt x="29" y="48"/>
                    </a:lnTo>
                    <a:lnTo>
                      <a:pt x="24" y="56"/>
                    </a:lnTo>
                    <a:lnTo>
                      <a:pt x="22" y="63"/>
                    </a:lnTo>
                    <a:lnTo>
                      <a:pt x="24" y="56"/>
                    </a:lnTo>
                    <a:lnTo>
                      <a:pt x="24" y="60"/>
                    </a:lnTo>
                    <a:lnTo>
                      <a:pt x="25" y="61"/>
                    </a:lnTo>
                    <a:lnTo>
                      <a:pt x="27" y="63"/>
                    </a:lnTo>
                    <a:lnTo>
                      <a:pt x="31" y="63"/>
                    </a:lnTo>
                    <a:lnTo>
                      <a:pt x="32" y="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5" name="Freeform 101"/>
              <p:cNvSpPr>
                <a:spLocks/>
              </p:cNvSpPr>
              <p:nvPr/>
            </p:nvSpPr>
            <p:spPr bwMode="auto">
              <a:xfrm>
                <a:off x="3090" y="2221"/>
                <a:ext cx="25" cy="110"/>
              </a:xfrm>
              <a:custGeom>
                <a:avLst/>
                <a:gdLst/>
                <a:ahLst/>
                <a:cxnLst>
                  <a:cxn ang="0">
                    <a:pos x="37" y="220"/>
                  </a:cxn>
                  <a:cxn ang="0">
                    <a:pos x="37" y="220"/>
                  </a:cxn>
                  <a:cxn ang="0">
                    <a:pos x="46" y="185"/>
                  </a:cxn>
                  <a:cxn ang="0">
                    <a:pos x="51" y="151"/>
                  </a:cxn>
                  <a:cxn ang="0">
                    <a:pos x="47" y="119"/>
                  </a:cxn>
                  <a:cxn ang="0">
                    <a:pos x="42" y="90"/>
                  </a:cxn>
                  <a:cxn ang="0">
                    <a:pos x="36" y="61"/>
                  </a:cxn>
                  <a:cxn ang="0">
                    <a:pos x="27" y="37"/>
                  </a:cxn>
                  <a:cxn ang="0">
                    <a:pos x="19" y="19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9" y="22"/>
                  </a:cxn>
                  <a:cxn ang="0">
                    <a:pos x="17" y="41"/>
                  </a:cxn>
                  <a:cxn ang="0">
                    <a:pos x="25" y="64"/>
                  </a:cxn>
                  <a:cxn ang="0">
                    <a:pos x="32" y="90"/>
                  </a:cxn>
                  <a:cxn ang="0">
                    <a:pos x="37" y="119"/>
                  </a:cxn>
                  <a:cxn ang="0">
                    <a:pos x="37" y="151"/>
                  </a:cxn>
                  <a:cxn ang="0">
                    <a:pos x="36" y="185"/>
                  </a:cxn>
                  <a:cxn ang="0">
                    <a:pos x="27" y="217"/>
                  </a:cxn>
                  <a:cxn ang="0">
                    <a:pos x="27" y="217"/>
                  </a:cxn>
                  <a:cxn ang="0">
                    <a:pos x="37" y="220"/>
                  </a:cxn>
                </a:cxnLst>
                <a:rect l="0" t="0" r="r" b="b"/>
                <a:pathLst>
                  <a:path w="51" h="220">
                    <a:moveTo>
                      <a:pt x="37" y="220"/>
                    </a:moveTo>
                    <a:lnTo>
                      <a:pt x="37" y="220"/>
                    </a:lnTo>
                    <a:lnTo>
                      <a:pt x="46" y="185"/>
                    </a:lnTo>
                    <a:lnTo>
                      <a:pt x="51" y="151"/>
                    </a:lnTo>
                    <a:lnTo>
                      <a:pt x="47" y="119"/>
                    </a:lnTo>
                    <a:lnTo>
                      <a:pt x="42" y="90"/>
                    </a:lnTo>
                    <a:lnTo>
                      <a:pt x="36" y="61"/>
                    </a:lnTo>
                    <a:lnTo>
                      <a:pt x="27" y="37"/>
                    </a:lnTo>
                    <a:lnTo>
                      <a:pt x="19" y="19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9" y="22"/>
                    </a:lnTo>
                    <a:lnTo>
                      <a:pt x="17" y="41"/>
                    </a:lnTo>
                    <a:lnTo>
                      <a:pt x="25" y="64"/>
                    </a:lnTo>
                    <a:lnTo>
                      <a:pt x="32" y="90"/>
                    </a:lnTo>
                    <a:lnTo>
                      <a:pt x="37" y="119"/>
                    </a:lnTo>
                    <a:lnTo>
                      <a:pt x="37" y="151"/>
                    </a:lnTo>
                    <a:lnTo>
                      <a:pt x="36" y="185"/>
                    </a:lnTo>
                    <a:lnTo>
                      <a:pt x="27" y="217"/>
                    </a:lnTo>
                    <a:lnTo>
                      <a:pt x="27" y="217"/>
                    </a:lnTo>
                    <a:lnTo>
                      <a:pt x="37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6" name="Freeform 102"/>
              <p:cNvSpPr>
                <a:spLocks/>
              </p:cNvSpPr>
              <p:nvPr/>
            </p:nvSpPr>
            <p:spPr bwMode="auto">
              <a:xfrm>
                <a:off x="3002" y="2329"/>
                <a:ext cx="106" cy="85"/>
              </a:xfrm>
              <a:custGeom>
                <a:avLst/>
                <a:gdLst/>
                <a:ahLst/>
                <a:cxnLst>
                  <a:cxn ang="0">
                    <a:pos x="0" y="157"/>
                  </a:cxn>
                  <a:cxn ang="0">
                    <a:pos x="0" y="157"/>
                  </a:cxn>
                  <a:cxn ang="0">
                    <a:pos x="44" y="170"/>
                  </a:cxn>
                  <a:cxn ang="0">
                    <a:pos x="81" y="170"/>
                  </a:cxn>
                  <a:cxn ang="0">
                    <a:pos x="115" y="159"/>
                  </a:cxn>
                  <a:cxn ang="0">
                    <a:pos x="144" y="135"/>
                  </a:cxn>
                  <a:cxn ang="0">
                    <a:pos x="168" y="108"/>
                  </a:cxn>
                  <a:cxn ang="0">
                    <a:pos x="186" y="72"/>
                  </a:cxn>
                  <a:cxn ang="0">
                    <a:pos x="201" y="39"/>
                  </a:cxn>
                  <a:cxn ang="0">
                    <a:pos x="213" y="3"/>
                  </a:cxn>
                  <a:cxn ang="0">
                    <a:pos x="203" y="0"/>
                  </a:cxn>
                  <a:cxn ang="0">
                    <a:pos x="191" y="35"/>
                  </a:cxn>
                  <a:cxn ang="0">
                    <a:pos x="176" y="69"/>
                  </a:cxn>
                  <a:cxn ang="0">
                    <a:pos x="157" y="101"/>
                  </a:cxn>
                  <a:cxn ang="0">
                    <a:pos x="137" y="128"/>
                  </a:cxn>
                  <a:cxn ang="0">
                    <a:pos x="112" y="148"/>
                  </a:cxn>
                  <a:cxn ang="0">
                    <a:pos x="81" y="160"/>
                  </a:cxn>
                  <a:cxn ang="0">
                    <a:pos x="44" y="160"/>
                  </a:cxn>
                  <a:cxn ang="0">
                    <a:pos x="3" y="147"/>
                  </a:cxn>
                  <a:cxn ang="0">
                    <a:pos x="3" y="147"/>
                  </a:cxn>
                  <a:cxn ang="0">
                    <a:pos x="0" y="157"/>
                  </a:cxn>
                </a:cxnLst>
                <a:rect l="0" t="0" r="r" b="b"/>
                <a:pathLst>
                  <a:path w="213" h="170">
                    <a:moveTo>
                      <a:pt x="0" y="157"/>
                    </a:moveTo>
                    <a:lnTo>
                      <a:pt x="0" y="157"/>
                    </a:lnTo>
                    <a:lnTo>
                      <a:pt x="44" y="170"/>
                    </a:lnTo>
                    <a:lnTo>
                      <a:pt x="81" y="170"/>
                    </a:lnTo>
                    <a:lnTo>
                      <a:pt x="115" y="159"/>
                    </a:lnTo>
                    <a:lnTo>
                      <a:pt x="144" y="135"/>
                    </a:lnTo>
                    <a:lnTo>
                      <a:pt x="168" y="108"/>
                    </a:lnTo>
                    <a:lnTo>
                      <a:pt x="186" y="72"/>
                    </a:lnTo>
                    <a:lnTo>
                      <a:pt x="201" y="39"/>
                    </a:lnTo>
                    <a:lnTo>
                      <a:pt x="213" y="3"/>
                    </a:lnTo>
                    <a:lnTo>
                      <a:pt x="203" y="0"/>
                    </a:lnTo>
                    <a:lnTo>
                      <a:pt x="191" y="35"/>
                    </a:lnTo>
                    <a:lnTo>
                      <a:pt x="176" y="69"/>
                    </a:lnTo>
                    <a:lnTo>
                      <a:pt x="157" y="101"/>
                    </a:lnTo>
                    <a:lnTo>
                      <a:pt x="137" y="128"/>
                    </a:lnTo>
                    <a:lnTo>
                      <a:pt x="112" y="148"/>
                    </a:lnTo>
                    <a:lnTo>
                      <a:pt x="81" y="160"/>
                    </a:lnTo>
                    <a:lnTo>
                      <a:pt x="44" y="160"/>
                    </a:lnTo>
                    <a:lnTo>
                      <a:pt x="3" y="147"/>
                    </a:lnTo>
                    <a:lnTo>
                      <a:pt x="3" y="147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7" name="Freeform 103"/>
              <p:cNvSpPr>
                <a:spLocks/>
              </p:cNvSpPr>
              <p:nvPr/>
            </p:nvSpPr>
            <p:spPr bwMode="auto">
              <a:xfrm>
                <a:off x="2974" y="2317"/>
                <a:ext cx="29" cy="90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3" y="19"/>
                  </a:cxn>
                  <a:cxn ang="0">
                    <a:pos x="10" y="42"/>
                  </a:cxn>
                  <a:cxn ang="0">
                    <a:pos x="5" y="66"/>
                  </a:cxn>
                  <a:cxn ang="0">
                    <a:pos x="0" y="90"/>
                  </a:cxn>
                  <a:cxn ang="0">
                    <a:pos x="0" y="113"/>
                  </a:cxn>
                  <a:cxn ang="0">
                    <a:pos x="7" y="139"/>
                  </a:cxn>
                  <a:cxn ang="0">
                    <a:pos x="24" y="162"/>
                  </a:cxn>
                  <a:cxn ang="0">
                    <a:pos x="54" y="181"/>
                  </a:cxn>
                  <a:cxn ang="0">
                    <a:pos x="57" y="171"/>
                  </a:cxn>
                  <a:cxn ang="0">
                    <a:pos x="30" y="156"/>
                  </a:cxn>
                  <a:cxn ang="0">
                    <a:pos x="17" y="135"/>
                  </a:cxn>
                  <a:cxn ang="0">
                    <a:pos x="10" y="113"/>
                  </a:cxn>
                  <a:cxn ang="0">
                    <a:pos x="10" y="90"/>
                  </a:cxn>
                  <a:cxn ang="0">
                    <a:pos x="15" y="66"/>
                  </a:cxn>
                  <a:cxn ang="0">
                    <a:pos x="20" y="42"/>
                  </a:cxn>
                  <a:cxn ang="0">
                    <a:pos x="24" y="19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3" y="0"/>
                  </a:cxn>
                </a:cxnLst>
                <a:rect l="0" t="0" r="r" b="b"/>
                <a:pathLst>
                  <a:path w="57" h="181">
                    <a:moveTo>
                      <a:pt x="13" y="0"/>
                    </a:moveTo>
                    <a:lnTo>
                      <a:pt x="13" y="0"/>
                    </a:lnTo>
                    <a:lnTo>
                      <a:pt x="13" y="19"/>
                    </a:lnTo>
                    <a:lnTo>
                      <a:pt x="10" y="42"/>
                    </a:lnTo>
                    <a:lnTo>
                      <a:pt x="5" y="66"/>
                    </a:lnTo>
                    <a:lnTo>
                      <a:pt x="0" y="90"/>
                    </a:lnTo>
                    <a:lnTo>
                      <a:pt x="0" y="113"/>
                    </a:lnTo>
                    <a:lnTo>
                      <a:pt x="7" y="139"/>
                    </a:lnTo>
                    <a:lnTo>
                      <a:pt x="24" y="162"/>
                    </a:lnTo>
                    <a:lnTo>
                      <a:pt x="54" y="181"/>
                    </a:lnTo>
                    <a:lnTo>
                      <a:pt x="57" y="171"/>
                    </a:lnTo>
                    <a:lnTo>
                      <a:pt x="30" y="156"/>
                    </a:lnTo>
                    <a:lnTo>
                      <a:pt x="17" y="135"/>
                    </a:lnTo>
                    <a:lnTo>
                      <a:pt x="10" y="113"/>
                    </a:lnTo>
                    <a:lnTo>
                      <a:pt x="10" y="90"/>
                    </a:lnTo>
                    <a:lnTo>
                      <a:pt x="15" y="66"/>
                    </a:lnTo>
                    <a:lnTo>
                      <a:pt x="20" y="42"/>
                    </a:lnTo>
                    <a:lnTo>
                      <a:pt x="24" y="19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8" name="Freeform 104"/>
              <p:cNvSpPr>
                <a:spLocks/>
              </p:cNvSpPr>
              <p:nvPr/>
            </p:nvSpPr>
            <p:spPr bwMode="auto">
              <a:xfrm>
                <a:off x="2943" y="2205"/>
                <a:ext cx="43" cy="112"/>
              </a:xfrm>
              <a:custGeom>
                <a:avLst/>
                <a:gdLst/>
                <a:ahLst/>
                <a:cxnLst>
                  <a:cxn ang="0">
                    <a:pos x="26" y="7"/>
                  </a:cxn>
                  <a:cxn ang="0">
                    <a:pos x="26" y="3"/>
                  </a:cxn>
                  <a:cxn ang="0">
                    <a:pos x="7" y="45"/>
                  </a:cxn>
                  <a:cxn ang="0">
                    <a:pos x="0" y="81"/>
                  </a:cxn>
                  <a:cxn ang="0">
                    <a:pos x="7" y="111"/>
                  </a:cxn>
                  <a:cxn ang="0">
                    <a:pos x="19" y="137"/>
                  </a:cxn>
                  <a:cxn ang="0">
                    <a:pos x="36" y="157"/>
                  </a:cxn>
                  <a:cxn ang="0">
                    <a:pos x="53" y="179"/>
                  </a:cxn>
                  <a:cxn ang="0">
                    <a:pos x="66" y="199"/>
                  </a:cxn>
                  <a:cxn ang="0">
                    <a:pos x="76" y="223"/>
                  </a:cxn>
                  <a:cxn ang="0">
                    <a:pos x="87" y="223"/>
                  </a:cxn>
                  <a:cxn ang="0">
                    <a:pos x="76" y="196"/>
                  </a:cxn>
                  <a:cxn ang="0">
                    <a:pos x="63" y="172"/>
                  </a:cxn>
                  <a:cxn ang="0">
                    <a:pos x="46" y="150"/>
                  </a:cxn>
                  <a:cxn ang="0">
                    <a:pos x="29" y="130"/>
                  </a:cxn>
                  <a:cxn ang="0">
                    <a:pos x="17" y="108"/>
                  </a:cxn>
                  <a:cxn ang="0">
                    <a:pos x="14" y="81"/>
                  </a:cxn>
                  <a:cxn ang="0">
                    <a:pos x="17" y="49"/>
                  </a:cxn>
                  <a:cxn ang="0">
                    <a:pos x="36" y="7"/>
                  </a:cxn>
                  <a:cxn ang="0">
                    <a:pos x="36" y="3"/>
                  </a:cxn>
                  <a:cxn ang="0">
                    <a:pos x="36" y="7"/>
                  </a:cxn>
                  <a:cxn ang="0">
                    <a:pos x="36" y="1"/>
                  </a:cxn>
                  <a:cxn ang="0">
                    <a:pos x="32" y="0"/>
                  </a:cxn>
                  <a:cxn ang="0">
                    <a:pos x="29" y="0"/>
                  </a:cxn>
                  <a:cxn ang="0">
                    <a:pos x="26" y="3"/>
                  </a:cxn>
                  <a:cxn ang="0">
                    <a:pos x="26" y="7"/>
                  </a:cxn>
                </a:cxnLst>
                <a:rect l="0" t="0" r="r" b="b"/>
                <a:pathLst>
                  <a:path w="87" h="223">
                    <a:moveTo>
                      <a:pt x="26" y="7"/>
                    </a:moveTo>
                    <a:lnTo>
                      <a:pt x="26" y="3"/>
                    </a:lnTo>
                    <a:lnTo>
                      <a:pt x="7" y="45"/>
                    </a:lnTo>
                    <a:lnTo>
                      <a:pt x="0" y="81"/>
                    </a:lnTo>
                    <a:lnTo>
                      <a:pt x="7" y="111"/>
                    </a:lnTo>
                    <a:lnTo>
                      <a:pt x="19" y="137"/>
                    </a:lnTo>
                    <a:lnTo>
                      <a:pt x="36" y="157"/>
                    </a:lnTo>
                    <a:lnTo>
                      <a:pt x="53" y="179"/>
                    </a:lnTo>
                    <a:lnTo>
                      <a:pt x="66" y="199"/>
                    </a:lnTo>
                    <a:lnTo>
                      <a:pt x="76" y="223"/>
                    </a:lnTo>
                    <a:lnTo>
                      <a:pt x="87" y="223"/>
                    </a:lnTo>
                    <a:lnTo>
                      <a:pt x="76" y="196"/>
                    </a:lnTo>
                    <a:lnTo>
                      <a:pt x="63" y="172"/>
                    </a:lnTo>
                    <a:lnTo>
                      <a:pt x="46" y="150"/>
                    </a:lnTo>
                    <a:lnTo>
                      <a:pt x="29" y="130"/>
                    </a:lnTo>
                    <a:lnTo>
                      <a:pt x="17" y="108"/>
                    </a:lnTo>
                    <a:lnTo>
                      <a:pt x="14" y="81"/>
                    </a:lnTo>
                    <a:lnTo>
                      <a:pt x="17" y="49"/>
                    </a:lnTo>
                    <a:lnTo>
                      <a:pt x="36" y="7"/>
                    </a:lnTo>
                    <a:lnTo>
                      <a:pt x="36" y="3"/>
                    </a:lnTo>
                    <a:lnTo>
                      <a:pt x="36" y="7"/>
                    </a:lnTo>
                    <a:lnTo>
                      <a:pt x="36" y="1"/>
                    </a:lnTo>
                    <a:lnTo>
                      <a:pt x="32" y="0"/>
                    </a:lnTo>
                    <a:lnTo>
                      <a:pt x="29" y="0"/>
                    </a:lnTo>
                    <a:lnTo>
                      <a:pt x="26" y="3"/>
                    </a:lnTo>
                    <a:lnTo>
                      <a:pt x="26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29" name="Freeform 105"/>
              <p:cNvSpPr>
                <a:spLocks/>
              </p:cNvSpPr>
              <p:nvPr/>
            </p:nvSpPr>
            <p:spPr bwMode="auto">
              <a:xfrm>
                <a:off x="2759" y="2162"/>
                <a:ext cx="185" cy="267"/>
              </a:xfrm>
              <a:custGeom>
                <a:avLst/>
                <a:gdLst/>
                <a:ahLst/>
                <a:cxnLst>
                  <a:cxn ang="0">
                    <a:pos x="245" y="52"/>
                  </a:cxn>
                  <a:cxn ang="0">
                    <a:pos x="217" y="8"/>
                  </a:cxn>
                  <a:cxn ang="0">
                    <a:pos x="176" y="1"/>
                  </a:cxn>
                  <a:cxn ang="0">
                    <a:pos x="142" y="25"/>
                  </a:cxn>
                  <a:cxn ang="0">
                    <a:pos x="125" y="40"/>
                  </a:cxn>
                  <a:cxn ang="0">
                    <a:pos x="103" y="40"/>
                  </a:cxn>
                  <a:cxn ang="0">
                    <a:pos x="81" y="52"/>
                  </a:cxn>
                  <a:cxn ang="0">
                    <a:pos x="74" y="76"/>
                  </a:cxn>
                  <a:cxn ang="0">
                    <a:pos x="73" y="87"/>
                  </a:cxn>
                  <a:cxn ang="0">
                    <a:pos x="54" y="91"/>
                  </a:cxn>
                  <a:cxn ang="0">
                    <a:pos x="41" y="103"/>
                  </a:cxn>
                  <a:cxn ang="0">
                    <a:pos x="39" y="123"/>
                  </a:cxn>
                  <a:cxn ang="0">
                    <a:pos x="29" y="136"/>
                  </a:cxn>
                  <a:cxn ang="0">
                    <a:pos x="15" y="164"/>
                  </a:cxn>
                  <a:cxn ang="0">
                    <a:pos x="8" y="186"/>
                  </a:cxn>
                  <a:cxn ang="0">
                    <a:pos x="3" y="221"/>
                  </a:cxn>
                  <a:cxn ang="0">
                    <a:pos x="22" y="255"/>
                  </a:cxn>
                  <a:cxn ang="0">
                    <a:pos x="27" y="302"/>
                  </a:cxn>
                  <a:cxn ang="0">
                    <a:pos x="42" y="356"/>
                  </a:cxn>
                  <a:cxn ang="0">
                    <a:pos x="73" y="412"/>
                  </a:cxn>
                  <a:cxn ang="0">
                    <a:pos x="122" y="466"/>
                  </a:cxn>
                  <a:cxn ang="0">
                    <a:pos x="181" y="512"/>
                  </a:cxn>
                  <a:cxn ang="0">
                    <a:pos x="249" y="534"/>
                  </a:cxn>
                  <a:cxn ang="0">
                    <a:pos x="315" y="514"/>
                  </a:cxn>
                  <a:cxn ang="0">
                    <a:pos x="364" y="454"/>
                  </a:cxn>
                  <a:cxn ang="0">
                    <a:pos x="364" y="404"/>
                  </a:cxn>
                  <a:cxn ang="0">
                    <a:pos x="338" y="363"/>
                  </a:cxn>
                  <a:cxn ang="0">
                    <a:pos x="310" y="326"/>
                  </a:cxn>
                  <a:cxn ang="0">
                    <a:pos x="298" y="280"/>
                  </a:cxn>
                  <a:cxn ang="0">
                    <a:pos x="308" y="228"/>
                  </a:cxn>
                  <a:cxn ang="0">
                    <a:pos x="313" y="175"/>
                  </a:cxn>
                  <a:cxn ang="0">
                    <a:pos x="284" y="121"/>
                  </a:cxn>
                </a:cxnLst>
                <a:rect l="0" t="0" r="r" b="b"/>
                <a:pathLst>
                  <a:path w="369" h="534">
                    <a:moveTo>
                      <a:pt x="249" y="91"/>
                    </a:moveTo>
                    <a:lnTo>
                      <a:pt x="245" y="52"/>
                    </a:lnTo>
                    <a:lnTo>
                      <a:pt x="234" y="25"/>
                    </a:lnTo>
                    <a:lnTo>
                      <a:pt x="217" y="8"/>
                    </a:lnTo>
                    <a:lnTo>
                      <a:pt x="196" y="0"/>
                    </a:lnTo>
                    <a:lnTo>
                      <a:pt x="176" y="1"/>
                    </a:lnTo>
                    <a:lnTo>
                      <a:pt x="157" y="10"/>
                    </a:lnTo>
                    <a:lnTo>
                      <a:pt x="142" y="25"/>
                    </a:lnTo>
                    <a:lnTo>
                      <a:pt x="134" y="45"/>
                    </a:lnTo>
                    <a:lnTo>
                      <a:pt x="125" y="40"/>
                    </a:lnTo>
                    <a:lnTo>
                      <a:pt x="115" y="38"/>
                    </a:lnTo>
                    <a:lnTo>
                      <a:pt x="103" y="40"/>
                    </a:lnTo>
                    <a:lnTo>
                      <a:pt x="91" y="45"/>
                    </a:lnTo>
                    <a:lnTo>
                      <a:pt x="81" y="52"/>
                    </a:lnTo>
                    <a:lnTo>
                      <a:pt x="76" y="62"/>
                    </a:lnTo>
                    <a:lnTo>
                      <a:pt x="74" y="76"/>
                    </a:lnTo>
                    <a:lnTo>
                      <a:pt x="81" y="89"/>
                    </a:lnTo>
                    <a:lnTo>
                      <a:pt x="73" y="87"/>
                    </a:lnTo>
                    <a:lnTo>
                      <a:pt x="64" y="87"/>
                    </a:lnTo>
                    <a:lnTo>
                      <a:pt x="54" y="91"/>
                    </a:lnTo>
                    <a:lnTo>
                      <a:pt x="47" y="96"/>
                    </a:lnTo>
                    <a:lnTo>
                      <a:pt x="41" y="103"/>
                    </a:lnTo>
                    <a:lnTo>
                      <a:pt x="37" y="113"/>
                    </a:lnTo>
                    <a:lnTo>
                      <a:pt x="39" y="123"/>
                    </a:lnTo>
                    <a:lnTo>
                      <a:pt x="44" y="135"/>
                    </a:lnTo>
                    <a:lnTo>
                      <a:pt x="29" y="136"/>
                    </a:lnTo>
                    <a:lnTo>
                      <a:pt x="17" y="147"/>
                    </a:lnTo>
                    <a:lnTo>
                      <a:pt x="15" y="164"/>
                    </a:lnTo>
                    <a:lnTo>
                      <a:pt x="24" y="180"/>
                    </a:lnTo>
                    <a:lnTo>
                      <a:pt x="8" y="186"/>
                    </a:lnTo>
                    <a:lnTo>
                      <a:pt x="0" y="202"/>
                    </a:lnTo>
                    <a:lnTo>
                      <a:pt x="3" y="221"/>
                    </a:lnTo>
                    <a:lnTo>
                      <a:pt x="24" y="236"/>
                    </a:lnTo>
                    <a:lnTo>
                      <a:pt x="22" y="255"/>
                    </a:lnTo>
                    <a:lnTo>
                      <a:pt x="24" y="277"/>
                    </a:lnTo>
                    <a:lnTo>
                      <a:pt x="27" y="302"/>
                    </a:lnTo>
                    <a:lnTo>
                      <a:pt x="32" y="328"/>
                    </a:lnTo>
                    <a:lnTo>
                      <a:pt x="42" y="356"/>
                    </a:lnTo>
                    <a:lnTo>
                      <a:pt x="56" y="385"/>
                    </a:lnTo>
                    <a:lnTo>
                      <a:pt x="73" y="412"/>
                    </a:lnTo>
                    <a:lnTo>
                      <a:pt x="95" y="439"/>
                    </a:lnTo>
                    <a:lnTo>
                      <a:pt x="122" y="466"/>
                    </a:lnTo>
                    <a:lnTo>
                      <a:pt x="151" y="490"/>
                    </a:lnTo>
                    <a:lnTo>
                      <a:pt x="181" y="512"/>
                    </a:lnTo>
                    <a:lnTo>
                      <a:pt x="215" y="527"/>
                    </a:lnTo>
                    <a:lnTo>
                      <a:pt x="249" y="534"/>
                    </a:lnTo>
                    <a:lnTo>
                      <a:pt x="283" y="530"/>
                    </a:lnTo>
                    <a:lnTo>
                      <a:pt x="315" y="514"/>
                    </a:lnTo>
                    <a:lnTo>
                      <a:pt x="347" y="483"/>
                    </a:lnTo>
                    <a:lnTo>
                      <a:pt x="364" y="454"/>
                    </a:lnTo>
                    <a:lnTo>
                      <a:pt x="369" y="427"/>
                    </a:lnTo>
                    <a:lnTo>
                      <a:pt x="364" y="404"/>
                    </a:lnTo>
                    <a:lnTo>
                      <a:pt x="354" y="382"/>
                    </a:lnTo>
                    <a:lnTo>
                      <a:pt x="338" y="363"/>
                    </a:lnTo>
                    <a:lnTo>
                      <a:pt x="323" y="343"/>
                    </a:lnTo>
                    <a:lnTo>
                      <a:pt x="310" y="326"/>
                    </a:lnTo>
                    <a:lnTo>
                      <a:pt x="301" y="307"/>
                    </a:lnTo>
                    <a:lnTo>
                      <a:pt x="298" y="280"/>
                    </a:lnTo>
                    <a:lnTo>
                      <a:pt x="301" y="255"/>
                    </a:lnTo>
                    <a:lnTo>
                      <a:pt x="308" y="228"/>
                    </a:lnTo>
                    <a:lnTo>
                      <a:pt x="313" y="202"/>
                    </a:lnTo>
                    <a:lnTo>
                      <a:pt x="313" y="175"/>
                    </a:lnTo>
                    <a:lnTo>
                      <a:pt x="305" y="148"/>
                    </a:lnTo>
                    <a:lnTo>
                      <a:pt x="284" y="121"/>
                    </a:lnTo>
                    <a:lnTo>
                      <a:pt x="249" y="91"/>
                    </a:lnTo>
                    <a:close/>
                  </a:path>
                </a:pathLst>
              </a:custGeom>
              <a:solidFill>
                <a:srgbClr val="FFBB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0" name="Freeform 106"/>
              <p:cNvSpPr>
                <a:spLocks/>
              </p:cNvSpPr>
              <p:nvPr/>
            </p:nvSpPr>
            <p:spPr bwMode="auto">
              <a:xfrm>
                <a:off x="2824" y="2160"/>
                <a:ext cx="62" cy="48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10" y="51"/>
                  </a:cxn>
                  <a:cxn ang="0">
                    <a:pos x="18" y="34"/>
                  </a:cxn>
                  <a:cxn ang="0">
                    <a:pos x="32" y="21"/>
                  </a:cxn>
                  <a:cxn ang="0">
                    <a:pos x="49" y="12"/>
                  </a:cxn>
                  <a:cxn ang="0">
                    <a:pos x="67" y="11"/>
                  </a:cxn>
                  <a:cxn ang="0">
                    <a:pos x="84" y="19"/>
                  </a:cxn>
                  <a:cxn ang="0">
                    <a:pos x="99" y="34"/>
                  </a:cxn>
                  <a:cxn ang="0">
                    <a:pos x="111" y="58"/>
                  </a:cxn>
                  <a:cxn ang="0">
                    <a:pos x="115" y="97"/>
                  </a:cxn>
                  <a:cxn ang="0">
                    <a:pos x="125" y="97"/>
                  </a:cxn>
                  <a:cxn ang="0">
                    <a:pos x="121" y="58"/>
                  </a:cxn>
                  <a:cxn ang="0">
                    <a:pos x="110" y="28"/>
                  </a:cxn>
                  <a:cxn ang="0">
                    <a:pos x="91" y="9"/>
                  </a:cxn>
                  <a:cxn ang="0">
                    <a:pos x="67" y="0"/>
                  </a:cxn>
                  <a:cxn ang="0">
                    <a:pos x="45" y="2"/>
                  </a:cxn>
                  <a:cxn ang="0">
                    <a:pos x="25" y="11"/>
                  </a:cxn>
                  <a:cxn ang="0">
                    <a:pos x="8" y="28"/>
                  </a:cxn>
                  <a:cxn ang="0">
                    <a:pos x="0" y="51"/>
                  </a:cxn>
                  <a:cxn ang="0">
                    <a:pos x="10" y="48"/>
                  </a:cxn>
                  <a:cxn ang="0">
                    <a:pos x="0" y="51"/>
                  </a:cxn>
                  <a:cxn ang="0">
                    <a:pos x="1" y="55"/>
                  </a:cxn>
                  <a:cxn ang="0">
                    <a:pos x="5" y="56"/>
                  </a:cxn>
                  <a:cxn ang="0">
                    <a:pos x="8" y="55"/>
                  </a:cxn>
                  <a:cxn ang="0">
                    <a:pos x="10" y="51"/>
                  </a:cxn>
                  <a:cxn ang="0">
                    <a:pos x="0" y="55"/>
                  </a:cxn>
                </a:cxnLst>
                <a:rect l="0" t="0" r="r" b="b"/>
                <a:pathLst>
                  <a:path w="125" h="97">
                    <a:moveTo>
                      <a:pt x="0" y="55"/>
                    </a:moveTo>
                    <a:lnTo>
                      <a:pt x="10" y="51"/>
                    </a:lnTo>
                    <a:lnTo>
                      <a:pt x="18" y="34"/>
                    </a:lnTo>
                    <a:lnTo>
                      <a:pt x="32" y="21"/>
                    </a:lnTo>
                    <a:lnTo>
                      <a:pt x="49" y="12"/>
                    </a:lnTo>
                    <a:lnTo>
                      <a:pt x="67" y="11"/>
                    </a:lnTo>
                    <a:lnTo>
                      <a:pt x="84" y="19"/>
                    </a:lnTo>
                    <a:lnTo>
                      <a:pt x="99" y="34"/>
                    </a:lnTo>
                    <a:lnTo>
                      <a:pt x="111" y="58"/>
                    </a:lnTo>
                    <a:lnTo>
                      <a:pt x="115" y="97"/>
                    </a:lnTo>
                    <a:lnTo>
                      <a:pt x="125" y="97"/>
                    </a:lnTo>
                    <a:lnTo>
                      <a:pt x="121" y="58"/>
                    </a:lnTo>
                    <a:lnTo>
                      <a:pt x="110" y="28"/>
                    </a:lnTo>
                    <a:lnTo>
                      <a:pt x="91" y="9"/>
                    </a:lnTo>
                    <a:lnTo>
                      <a:pt x="67" y="0"/>
                    </a:lnTo>
                    <a:lnTo>
                      <a:pt x="45" y="2"/>
                    </a:lnTo>
                    <a:lnTo>
                      <a:pt x="25" y="11"/>
                    </a:lnTo>
                    <a:lnTo>
                      <a:pt x="8" y="28"/>
                    </a:lnTo>
                    <a:lnTo>
                      <a:pt x="0" y="51"/>
                    </a:lnTo>
                    <a:lnTo>
                      <a:pt x="10" y="48"/>
                    </a:lnTo>
                    <a:lnTo>
                      <a:pt x="0" y="51"/>
                    </a:lnTo>
                    <a:lnTo>
                      <a:pt x="1" y="55"/>
                    </a:lnTo>
                    <a:lnTo>
                      <a:pt x="5" y="56"/>
                    </a:lnTo>
                    <a:lnTo>
                      <a:pt x="8" y="55"/>
                    </a:lnTo>
                    <a:lnTo>
                      <a:pt x="10" y="51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1" name="Freeform 107"/>
              <p:cNvSpPr>
                <a:spLocks/>
              </p:cNvSpPr>
              <p:nvPr/>
            </p:nvSpPr>
            <p:spPr bwMode="auto">
              <a:xfrm>
                <a:off x="2794" y="2178"/>
                <a:ext cx="35" cy="32"/>
              </a:xfrm>
              <a:custGeom>
                <a:avLst/>
                <a:gdLst/>
                <a:ahLst/>
                <a:cxnLst>
                  <a:cxn ang="0">
                    <a:pos x="10" y="62"/>
                  </a:cxn>
                  <a:cxn ang="0">
                    <a:pos x="17" y="54"/>
                  </a:cxn>
                  <a:cxn ang="0">
                    <a:pos x="10" y="44"/>
                  </a:cxn>
                  <a:cxn ang="0">
                    <a:pos x="12" y="32"/>
                  </a:cxn>
                  <a:cxn ang="0">
                    <a:pos x="16" y="23"/>
                  </a:cxn>
                  <a:cxn ang="0">
                    <a:pos x="24" y="18"/>
                  </a:cxn>
                  <a:cxn ang="0">
                    <a:pos x="36" y="13"/>
                  </a:cxn>
                  <a:cxn ang="0">
                    <a:pos x="46" y="13"/>
                  </a:cxn>
                  <a:cxn ang="0">
                    <a:pos x="54" y="13"/>
                  </a:cxn>
                  <a:cxn ang="0">
                    <a:pos x="60" y="17"/>
                  </a:cxn>
                  <a:cxn ang="0">
                    <a:pos x="70" y="10"/>
                  </a:cxn>
                  <a:cxn ang="0">
                    <a:pos x="58" y="3"/>
                  </a:cxn>
                  <a:cxn ang="0">
                    <a:pos x="46" y="0"/>
                  </a:cxn>
                  <a:cxn ang="0">
                    <a:pos x="32" y="3"/>
                  </a:cxn>
                  <a:cxn ang="0">
                    <a:pos x="21" y="8"/>
                  </a:cxn>
                  <a:cxn ang="0">
                    <a:pos x="9" y="17"/>
                  </a:cxn>
                  <a:cxn ang="0">
                    <a:pos x="2" y="28"/>
                  </a:cxn>
                  <a:cxn ang="0">
                    <a:pos x="0" y="44"/>
                  </a:cxn>
                  <a:cxn ang="0">
                    <a:pos x="7" y="61"/>
                  </a:cxn>
                  <a:cxn ang="0">
                    <a:pos x="14" y="52"/>
                  </a:cxn>
                  <a:cxn ang="0">
                    <a:pos x="7" y="61"/>
                  </a:cxn>
                  <a:cxn ang="0">
                    <a:pos x="10" y="64"/>
                  </a:cxn>
                  <a:cxn ang="0">
                    <a:pos x="16" y="62"/>
                  </a:cxn>
                  <a:cxn ang="0">
                    <a:pos x="17" y="59"/>
                  </a:cxn>
                  <a:cxn ang="0">
                    <a:pos x="17" y="54"/>
                  </a:cxn>
                  <a:cxn ang="0">
                    <a:pos x="10" y="62"/>
                  </a:cxn>
                </a:cxnLst>
                <a:rect l="0" t="0" r="r" b="b"/>
                <a:pathLst>
                  <a:path w="70" h="64">
                    <a:moveTo>
                      <a:pt x="10" y="62"/>
                    </a:moveTo>
                    <a:lnTo>
                      <a:pt x="17" y="54"/>
                    </a:lnTo>
                    <a:lnTo>
                      <a:pt x="10" y="44"/>
                    </a:lnTo>
                    <a:lnTo>
                      <a:pt x="12" y="32"/>
                    </a:lnTo>
                    <a:lnTo>
                      <a:pt x="16" y="23"/>
                    </a:lnTo>
                    <a:lnTo>
                      <a:pt x="24" y="18"/>
                    </a:lnTo>
                    <a:lnTo>
                      <a:pt x="36" y="13"/>
                    </a:lnTo>
                    <a:lnTo>
                      <a:pt x="46" y="13"/>
                    </a:lnTo>
                    <a:lnTo>
                      <a:pt x="54" y="13"/>
                    </a:lnTo>
                    <a:lnTo>
                      <a:pt x="60" y="17"/>
                    </a:lnTo>
                    <a:lnTo>
                      <a:pt x="70" y="10"/>
                    </a:lnTo>
                    <a:lnTo>
                      <a:pt x="58" y="3"/>
                    </a:lnTo>
                    <a:lnTo>
                      <a:pt x="46" y="0"/>
                    </a:lnTo>
                    <a:lnTo>
                      <a:pt x="32" y="3"/>
                    </a:lnTo>
                    <a:lnTo>
                      <a:pt x="21" y="8"/>
                    </a:lnTo>
                    <a:lnTo>
                      <a:pt x="9" y="17"/>
                    </a:lnTo>
                    <a:lnTo>
                      <a:pt x="2" y="28"/>
                    </a:lnTo>
                    <a:lnTo>
                      <a:pt x="0" y="44"/>
                    </a:lnTo>
                    <a:lnTo>
                      <a:pt x="7" y="61"/>
                    </a:lnTo>
                    <a:lnTo>
                      <a:pt x="14" y="52"/>
                    </a:lnTo>
                    <a:lnTo>
                      <a:pt x="7" y="61"/>
                    </a:lnTo>
                    <a:lnTo>
                      <a:pt x="10" y="64"/>
                    </a:lnTo>
                    <a:lnTo>
                      <a:pt x="16" y="62"/>
                    </a:lnTo>
                    <a:lnTo>
                      <a:pt x="17" y="59"/>
                    </a:lnTo>
                    <a:lnTo>
                      <a:pt x="17" y="54"/>
                    </a:lnTo>
                    <a:lnTo>
                      <a:pt x="10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2" name="Freeform 108"/>
              <p:cNvSpPr>
                <a:spLocks/>
              </p:cNvSpPr>
              <p:nvPr/>
            </p:nvSpPr>
            <p:spPr bwMode="auto">
              <a:xfrm>
                <a:off x="2776" y="2204"/>
                <a:ext cx="25" cy="29"/>
              </a:xfrm>
              <a:custGeom>
                <a:avLst/>
                <a:gdLst/>
                <a:ahLst/>
                <a:cxnLst>
                  <a:cxn ang="0">
                    <a:pos x="12" y="58"/>
                  </a:cxn>
                  <a:cxn ang="0">
                    <a:pos x="17" y="49"/>
                  </a:cxn>
                  <a:cxn ang="0">
                    <a:pos x="12" y="39"/>
                  </a:cxn>
                  <a:cxn ang="0">
                    <a:pos x="10" y="31"/>
                  </a:cxn>
                  <a:cxn ang="0">
                    <a:pos x="14" y="24"/>
                  </a:cxn>
                  <a:cxn ang="0">
                    <a:pos x="19" y="19"/>
                  </a:cxn>
                  <a:cxn ang="0">
                    <a:pos x="24" y="14"/>
                  </a:cxn>
                  <a:cxn ang="0">
                    <a:pos x="32" y="11"/>
                  </a:cxn>
                  <a:cxn ang="0">
                    <a:pos x="41" y="11"/>
                  </a:cxn>
                  <a:cxn ang="0">
                    <a:pos x="47" y="12"/>
                  </a:cxn>
                  <a:cxn ang="0">
                    <a:pos x="51" y="2"/>
                  </a:cxn>
                  <a:cxn ang="0">
                    <a:pos x="41" y="0"/>
                  </a:cxn>
                  <a:cxn ang="0">
                    <a:pos x="32" y="0"/>
                  </a:cxn>
                  <a:cxn ang="0">
                    <a:pos x="20" y="4"/>
                  </a:cxn>
                  <a:cxn ang="0">
                    <a:pos x="12" y="9"/>
                  </a:cxn>
                  <a:cxn ang="0">
                    <a:pos x="3" y="17"/>
                  </a:cxn>
                  <a:cxn ang="0">
                    <a:pos x="0" y="31"/>
                  </a:cxn>
                  <a:cxn ang="0">
                    <a:pos x="2" y="43"/>
                  </a:cxn>
                  <a:cxn ang="0">
                    <a:pos x="7" y="56"/>
                  </a:cxn>
                  <a:cxn ang="0">
                    <a:pos x="12" y="48"/>
                  </a:cxn>
                  <a:cxn ang="0">
                    <a:pos x="7" y="56"/>
                  </a:cxn>
                  <a:cxn ang="0">
                    <a:pos x="10" y="60"/>
                  </a:cxn>
                  <a:cxn ang="0">
                    <a:pos x="15" y="58"/>
                  </a:cxn>
                  <a:cxn ang="0">
                    <a:pos x="17" y="54"/>
                  </a:cxn>
                  <a:cxn ang="0">
                    <a:pos x="17" y="49"/>
                  </a:cxn>
                  <a:cxn ang="0">
                    <a:pos x="12" y="58"/>
                  </a:cxn>
                </a:cxnLst>
                <a:rect l="0" t="0" r="r" b="b"/>
                <a:pathLst>
                  <a:path w="51" h="60">
                    <a:moveTo>
                      <a:pt x="12" y="58"/>
                    </a:moveTo>
                    <a:lnTo>
                      <a:pt x="17" y="49"/>
                    </a:lnTo>
                    <a:lnTo>
                      <a:pt x="12" y="39"/>
                    </a:lnTo>
                    <a:lnTo>
                      <a:pt x="10" y="31"/>
                    </a:lnTo>
                    <a:lnTo>
                      <a:pt x="14" y="24"/>
                    </a:lnTo>
                    <a:lnTo>
                      <a:pt x="19" y="19"/>
                    </a:lnTo>
                    <a:lnTo>
                      <a:pt x="24" y="14"/>
                    </a:lnTo>
                    <a:lnTo>
                      <a:pt x="32" y="11"/>
                    </a:lnTo>
                    <a:lnTo>
                      <a:pt x="41" y="11"/>
                    </a:lnTo>
                    <a:lnTo>
                      <a:pt x="47" y="12"/>
                    </a:lnTo>
                    <a:lnTo>
                      <a:pt x="51" y="2"/>
                    </a:lnTo>
                    <a:lnTo>
                      <a:pt x="41" y="0"/>
                    </a:lnTo>
                    <a:lnTo>
                      <a:pt x="32" y="0"/>
                    </a:lnTo>
                    <a:lnTo>
                      <a:pt x="20" y="4"/>
                    </a:lnTo>
                    <a:lnTo>
                      <a:pt x="12" y="9"/>
                    </a:lnTo>
                    <a:lnTo>
                      <a:pt x="3" y="17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7" y="56"/>
                    </a:lnTo>
                    <a:lnTo>
                      <a:pt x="12" y="48"/>
                    </a:lnTo>
                    <a:lnTo>
                      <a:pt x="7" y="56"/>
                    </a:lnTo>
                    <a:lnTo>
                      <a:pt x="10" y="60"/>
                    </a:lnTo>
                    <a:lnTo>
                      <a:pt x="15" y="58"/>
                    </a:lnTo>
                    <a:lnTo>
                      <a:pt x="17" y="54"/>
                    </a:lnTo>
                    <a:lnTo>
                      <a:pt x="17" y="49"/>
                    </a:lnTo>
                    <a:lnTo>
                      <a:pt x="12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3" name="Freeform 109"/>
              <p:cNvSpPr>
                <a:spLocks/>
              </p:cNvSpPr>
              <p:nvPr/>
            </p:nvSpPr>
            <p:spPr bwMode="auto">
              <a:xfrm>
                <a:off x="2765" y="2227"/>
                <a:ext cx="16" cy="28"/>
              </a:xfrm>
              <a:custGeom>
                <a:avLst/>
                <a:gdLst/>
                <a:ahLst/>
                <a:cxnLst>
                  <a:cxn ang="0">
                    <a:pos x="14" y="56"/>
                  </a:cxn>
                  <a:cxn ang="0">
                    <a:pos x="17" y="47"/>
                  </a:cxn>
                  <a:cxn ang="0">
                    <a:pos x="10" y="34"/>
                  </a:cxn>
                  <a:cxn ang="0">
                    <a:pos x="12" y="18"/>
                  </a:cxn>
                  <a:cxn ang="0">
                    <a:pos x="20" y="12"/>
                  </a:cxn>
                  <a:cxn ang="0">
                    <a:pos x="34" y="10"/>
                  </a:cxn>
                  <a:cxn ang="0">
                    <a:pos x="34" y="0"/>
                  </a:cxn>
                  <a:cxn ang="0">
                    <a:pos x="17" y="1"/>
                  </a:cxn>
                  <a:cxn ang="0">
                    <a:pos x="2" y="15"/>
                  </a:cxn>
                  <a:cxn ang="0">
                    <a:pos x="0" y="34"/>
                  </a:cxn>
                  <a:cxn ang="0">
                    <a:pos x="10" y="54"/>
                  </a:cxn>
                  <a:cxn ang="0">
                    <a:pos x="14" y="45"/>
                  </a:cxn>
                  <a:cxn ang="0">
                    <a:pos x="10" y="54"/>
                  </a:cxn>
                  <a:cxn ang="0">
                    <a:pos x="14" y="54"/>
                  </a:cxn>
                  <a:cxn ang="0">
                    <a:pos x="17" y="52"/>
                  </a:cxn>
                  <a:cxn ang="0">
                    <a:pos x="19" y="50"/>
                  </a:cxn>
                  <a:cxn ang="0">
                    <a:pos x="17" y="47"/>
                  </a:cxn>
                  <a:cxn ang="0">
                    <a:pos x="14" y="56"/>
                  </a:cxn>
                </a:cxnLst>
                <a:rect l="0" t="0" r="r" b="b"/>
                <a:pathLst>
                  <a:path w="34" h="56">
                    <a:moveTo>
                      <a:pt x="14" y="56"/>
                    </a:moveTo>
                    <a:lnTo>
                      <a:pt x="17" y="47"/>
                    </a:lnTo>
                    <a:lnTo>
                      <a:pt x="10" y="34"/>
                    </a:lnTo>
                    <a:lnTo>
                      <a:pt x="12" y="18"/>
                    </a:lnTo>
                    <a:lnTo>
                      <a:pt x="20" y="12"/>
                    </a:lnTo>
                    <a:lnTo>
                      <a:pt x="34" y="10"/>
                    </a:lnTo>
                    <a:lnTo>
                      <a:pt x="34" y="0"/>
                    </a:lnTo>
                    <a:lnTo>
                      <a:pt x="17" y="1"/>
                    </a:lnTo>
                    <a:lnTo>
                      <a:pt x="2" y="15"/>
                    </a:lnTo>
                    <a:lnTo>
                      <a:pt x="0" y="34"/>
                    </a:lnTo>
                    <a:lnTo>
                      <a:pt x="10" y="54"/>
                    </a:lnTo>
                    <a:lnTo>
                      <a:pt x="14" y="45"/>
                    </a:lnTo>
                    <a:lnTo>
                      <a:pt x="10" y="54"/>
                    </a:lnTo>
                    <a:lnTo>
                      <a:pt x="14" y="54"/>
                    </a:lnTo>
                    <a:lnTo>
                      <a:pt x="17" y="52"/>
                    </a:lnTo>
                    <a:lnTo>
                      <a:pt x="19" y="50"/>
                    </a:lnTo>
                    <a:lnTo>
                      <a:pt x="17" y="47"/>
                    </a:lnTo>
                    <a:lnTo>
                      <a:pt x="14" y="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4" name="Freeform 110"/>
              <p:cNvSpPr>
                <a:spLocks/>
              </p:cNvSpPr>
              <p:nvPr/>
            </p:nvSpPr>
            <p:spPr bwMode="auto">
              <a:xfrm>
                <a:off x="2757" y="2250"/>
                <a:ext cx="17" cy="33"/>
              </a:xfrm>
              <a:custGeom>
                <a:avLst/>
                <a:gdLst/>
                <a:ahLst/>
                <a:cxnLst>
                  <a:cxn ang="0">
                    <a:pos x="34" y="61"/>
                  </a:cxn>
                  <a:cxn ang="0">
                    <a:pos x="30" y="56"/>
                  </a:cxn>
                  <a:cxn ang="0">
                    <a:pos x="13" y="43"/>
                  </a:cxn>
                  <a:cxn ang="0">
                    <a:pos x="10" y="27"/>
                  </a:cxn>
                  <a:cxn ang="0">
                    <a:pos x="17" y="14"/>
                  </a:cxn>
                  <a:cxn ang="0">
                    <a:pos x="29" y="11"/>
                  </a:cxn>
                  <a:cxn ang="0">
                    <a:pos x="29" y="0"/>
                  </a:cxn>
                  <a:cxn ang="0">
                    <a:pos x="10" y="7"/>
                  </a:cxn>
                  <a:cxn ang="0">
                    <a:pos x="0" y="27"/>
                  </a:cxn>
                  <a:cxn ang="0">
                    <a:pos x="3" y="49"/>
                  </a:cxn>
                  <a:cxn ang="0">
                    <a:pos x="27" y="66"/>
                  </a:cxn>
                  <a:cxn ang="0">
                    <a:pos x="24" y="61"/>
                  </a:cxn>
                  <a:cxn ang="0">
                    <a:pos x="27" y="66"/>
                  </a:cxn>
                  <a:cxn ang="0">
                    <a:pos x="32" y="66"/>
                  </a:cxn>
                  <a:cxn ang="0">
                    <a:pos x="34" y="63"/>
                  </a:cxn>
                  <a:cxn ang="0">
                    <a:pos x="34" y="58"/>
                  </a:cxn>
                  <a:cxn ang="0">
                    <a:pos x="30" y="56"/>
                  </a:cxn>
                  <a:cxn ang="0">
                    <a:pos x="34" y="61"/>
                  </a:cxn>
                </a:cxnLst>
                <a:rect l="0" t="0" r="r" b="b"/>
                <a:pathLst>
                  <a:path w="34" h="66">
                    <a:moveTo>
                      <a:pt x="34" y="61"/>
                    </a:moveTo>
                    <a:lnTo>
                      <a:pt x="30" y="56"/>
                    </a:lnTo>
                    <a:lnTo>
                      <a:pt x="13" y="43"/>
                    </a:lnTo>
                    <a:lnTo>
                      <a:pt x="10" y="27"/>
                    </a:lnTo>
                    <a:lnTo>
                      <a:pt x="17" y="14"/>
                    </a:lnTo>
                    <a:lnTo>
                      <a:pt x="29" y="11"/>
                    </a:lnTo>
                    <a:lnTo>
                      <a:pt x="29" y="0"/>
                    </a:lnTo>
                    <a:lnTo>
                      <a:pt x="10" y="7"/>
                    </a:lnTo>
                    <a:lnTo>
                      <a:pt x="0" y="27"/>
                    </a:lnTo>
                    <a:lnTo>
                      <a:pt x="3" y="49"/>
                    </a:lnTo>
                    <a:lnTo>
                      <a:pt x="27" y="66"/>
                    </a:lnTo>
                    <a:lnTo>
                      <a:pt x="24" y="61"/>
                    </a:lnTo>
                    <a:lnTo>
                      <a:pt x="27" y="66"/>
                    </a:lnTo>
                    <a:lnTo>
                      <a:pt x="32" y="66"/>
                    </a:lnTo>
                    <a:lnTo>
                      <a:pt x="34" y="63"/>
                    </a:lnTo>
                    <a:lnTo>
                      <a:pt x="34" y="58"/>
                    </a:lnTo>
                    <a:lnTo>
                      <a:pt x="30" y="56"/>
                    </a:lnTo>
                    <a:lnTo>
                      <a:pt x="34" y="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5" name="Freeform 111"/>
              <p:cNvSpPr>
                <a:spLocks/>
              </p:cNvSpPr>
              <p:nvPr/>
            </p:nvSpPr>
            <p:spPr bwMode="auto">
              <a:xfrm>
                <a:off x="2767" y="2281"/>
                <a:ext cx="42" cy="103"/>
              </a:xfrm>
              <a:custGeom>
                <a:avLst/>
                <a:gdLst/>
                <a:ahLst/>
                <a:cxnLst>
                  <a:cxn ang="0">
                    <a:pos x="83" y="200"/>
                  </a:cxn>
                  <a:cxn ang="0">
                    <a:pos x="83" y="200"/>
                  </a:cxn>
                  <a:cxn ang="0">
                    <a:pos x="63" y="173"/>
                  </a:cxn>
                  <a:cxn ang="0">
                    <a:pos x="46" y="147"/>
                  </a:cxn>
                  <a:cxn ang="0">
                    <a:pos x="32" y="119"/>
                  </a:cxn>
                  <a:cxn ang="0">
                    <a:pos x="22" y="90"/>
                  </a:cxn>
                  <a:cxn ang="0">
                    <a:pos x="17" y="66"/>
                  </a:cxn>
                  <a:cxn ang="0">
                    <a:pos x="14" y="41"/>
                  </a:cxn>
                  <a:cxn ang="0">
                    <a:pos x="14" y="19"/>
                  </a:cxn>
                  <a:cxn ang="0">
                    <a:pos x="14" y="0"/>
                  </a:cxn>
                  <a:cxn ang="0">
                    <a:pos x="4" y="0"/>
                  </a:cxn>
                  <a:cxn ang="0">
                    <a:pos x="0" y="19"/>
                  </a:cxn>
                  <a:cxn ang="0">
                    <a:pos x="4" y="41"/>
                  </a:cxn>
                  <a:cxn ang="0">
                    <a:pos x="7" y="66"/>
                  </a:cxn>
                  <a:cxn ang="0">
                    <a:pos x="12" y="93"/>
                  </a:cxn>
                  <a:cxn ang="0">
                    <a:pos x="22" y="122"/>
                  </a:cxn>
                  <a:cxn ang="0">
                    <a:pos x="36" y="151"/>
                  </a:cxn>
                  <a:cxn ang="0">
                    <a:pos x="53" y="179"/>
                  </a:cxn>
                  <a:cxn ang="0">
                    <a:pos x="76" y="207"/>
                  </a:cxn>
                  <a:cxn ang="0">
                    <a:pos x="76" y="207"/>
                  </a:cxn>
                  <a:cxn ang="0">
                    <a:pos x="83" y="200"/>
                  </a:cxn>
                </a:cxnLst>
                <a:rect l="0" t="0" r="r" b="b"/>
                <a:pathLst>
                  <a:path w="83" h="207">
                    <a:moveTo>
                      <a:pt x="83" y="200"/>
                    </a:moveTo>
                    <a:lnTo>
                      <a:pt x="83" y="200"/>
                    </a:lnTo>
                    <a:lnTo>
                      <a:pt x="63" y="173"/>
                    </a:lnTo>
                    <a:lnTo>
                      <a:pt x="46" y="147"/>
                    </a:lnTo>
                    <a:lnTo>
                      <a:pt x="32" y="119"/>
                    </a:lnTo>
                    <a:lnTo>
                      <a:pt x="22" y="90"/>
                    </a:lnTo>
                    <a:lnTo>
                      <a:pt x="17" y="66"/>
                    </a:lnTo>
                    <a:lnTo>
                      <a:pt x="14" y="41"/>
                    </a:lnTo>
                    <a:lnTo>
                      <a:pt x="14" y="19"/>
                    </a:lnTo>
                    <a:lnTo>
                      <a:pt x="14" y="0"/>
                    </a:lnTo>
                    <a:lnTo>
                      <a:pt x="4" y="0"/>
                    </a:lnTo>
                    <a:lnTo>
                      <a:pt x="0" y="19"/>
                    </a:lnTo>
                    <a:lnTo>
                      <a:pt x="4" y="41"/>
                    </a:lnTo>
                    <a:lnTo>
                      <a:pt x="7" y="66"/>
                    </a:lnTo>
                    <a:lnTo>
                      <a:pt x="12" y="93"/>
                    </a:lnTo>
                    <a:lnTo>
                      <a:pt x="22" y="122"/>
                    </a:lnTo>
                    <a:lnTo>
                      <a:pt x="36" y="151"/>
                    </a:lnTo>
                    <a:lnTo>
                      <a:pt x="53" y="179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83" y="2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6" name="Freeform 112"/>
              <p:cNvSpPr>
                <a:spLocks/>
              </p:cNvSpPr>
              <p:nvPr/>
            </p:nvSpPr>
            <p:spPr bwMode="auto">
              <a:xfrm>
                <a:off x="2805" y="2380"/>
                <a:ext cx="130" cy="52"/>
              </a:xfrm>
              <a:custGeom>
                <a:avLst/>
                <a:gdLst/>
                <a:ahLst/>
                <a:cxnLst>
                  <a:cxn ang="0">
                    <a:pos x="251" y="44"/>
                  </a:cxn>
                  <a:cxn ang="0">
                    <a:pos x="251" y="44"/>
                  </a:cxn>
                  <a:cxn ang="0">
                    <a:pos x="220" y="72"/>
                  </a:cxn>
                  <a:cxn ang="0">
                    <a:pos x="190" y="89"/>
                  </a:cxn>
                  <a:cxn ang="0">
                    <a:pos x="158" y="93"/>
                  </a:cxn>
                  <a:cxn ang="0">
                    <a:pos x="126" y="86"/>
                  </a:cxn>
                  <a:cxn ang="0">
                    <a:pos x="93" y="71"/>
                  </a:cxn>
                  <a:cxn ang="0">
                    <a:pos x="63" y="49"/>
                  </a:cxn>
                  <a:cxn ang="0">
                    <a:pos x="34" y="27"/>
                  </a:cxn>
                  <a:cxn ang="0">
                    <a:pos x="7" y="0"/>
                  </a:cxn>
                  <a:cxn ang="0">
                    <a:pos x="0" y="7"/>
                  </a:cxn>
                  <a:cxn ang="0">
                    <a:pos x="27" y="34"/>
                  </a:cxn>
                  <a:cxn ang="0">
                    <a:pos x="56" y="59"/>
                  </a:cxn>
                  <a:cxn ang="0">
                    <a:pos x="87" y="81"/>
                  </a:cxn>
                  <a:cxn ang="0">
                    <a:pos x="122" y="96"/>
                  </a:cxn>
                  <a:cxn ang="0">
                    <a:pos x="158" y="103"/>
                  </a:cxn>
                  <a:cxn ang="0">
                    <a:pos x="193" y="100"/>
                  </a:cxn>
                  <a:cxn ang="0">
                    <a:pos x="227" y="83"/>
                  </a:cxn>
                  <a:cxn ang="0">
                    <a:pos x="261" y="51"/>
                  </a:cxn>
                  <a:cxn ang="0">
                    <a:pos x="261" y="51"/>
                  </a:cxn>
                  <a:cxn ang="0">
                    <a:pos x="251" y="44"/>
                  </a:cxn>
                </a:cxnLst>
                <a:rect l="0" t="0" r="r" b="b"/>
                <a:pathLst>
                  <a:path w="261" h="103">
                    <a:moveTo>
                      <a:pt x="251" y="44"/>
                    </a:moveTo>
                    <a:lnTo>
                      <a:pt x="251" y="44"/>
                    </a:lnTo>
                    <a:lnTo>
                      <a:pt x="220" y="72"/>
                    </a:lnTo>
                    <a:lnTo>
                      <a:pt x="190" y="89"/>
                    </a:lnTo>
                    <a:lnTo>
                      <a:pt x="158" y="93"/>
                    </a:lnTo>
                    <a:lnTo>
                      <a:pt x="126" y="86"/>
                    </a:lnTo>
                    <a:lnTo>
                      <a:pt x="93" y="71"/>
                    </a:lnTo>
                    <a:lnTo>
                      <a:pt x="63" y="49"/>
                    </a:lnTo>
                    <a:lnTo>
                      <a:pt x="34" y="27"/>
                    </a:lnTo>
                    <a:lnTo>
                      <a:pt x="7" y="0"/>
                    </a:lnTo>
                    <a:lnTo>
                      <a:pt x="0" y="7"/>
                    </a:lnTo>
                    <a:lnTo>
                      <a:pt x="27" y="34"/>
                    </a:lnTo>
                    <a:lnTo>
                      <a:pt x="56" y="59"/>
                    </a:lnTo>
                    <a:lnTo>
                      <a:pt x="87" y="81"/>
                    </a:lnTo>
                    <a:lnTo>
                      <a:pt x="122" y="96"/>
                    </a:lnTo>
                    <a:lnTo>
                      <a:pt x="158" y="103"/>
                    </a:lnTo>
                    <a:lnTo>
                      <a:pt x="193" y="100"/>
                    </a:lnTo>
                    <a:lnTo>
                      <a:pt x="227" y="83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51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7" name="Freeform 113"/>
              <p:cNvSpPr>
                <a:spLocks/>
              </p:cNvSpPr>
              <p:nvPr/>
            </p:nvSpPr>
            <p:spPr bwMode="auto">
              <a:xfrm>
                <a:off x="2908" y="2316"/>
                <a:ext cx="39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9" y="22"/>
                  </a:cxn>
                  <a:cxn ang="0">
                    <a:pos x="22" y="39"/>
                  </a:cxn>
                  <a:cxn ang="0">
                    <a:pos x="37" y="59"/>
                  </a:cxn>
                  <a:cxn ang="0">
                    <a:pos x="53" y="78"/>
                  </a:cxn>
                  <a:cxn ang="0">
                    <a:pos x="63" y="98"/>
                  </a:cxn>
                  <a:cxn ang="0">
                    <a:pos x="66" y="120"/>
                  </a:cxn>
                  <a:cxn ang="0">
                    <a:pos x="63" y="146"/>
                  </a:cxn>
                  <a:cxn ang="0">
                    <a:pos x="46" y="173"/>
                  </a:cxn>
                  <a:cxn ang="0">
                    <a:pos x="56" y="180"/>
                  </a:cxn>
                  <a:cxn ang="0">
                    <a:pos x="73" y="149"/>
                  </a:cxn>
                  <a:cxn ang="0">
                    <a:pos x="80" y="120"/>
                  </a:cxn>
                  <a:cxn ang="0">
                    <a:pos x="73" y="95"/>
                  </a:cxn>
                  <a:cxn ang="0">
                    <a:pos x="63" y="71"/>
                  </a:cxn>
                  <a:cxn ang="0">
                    <a:pos x="48" y="53"/>
                  </a:cxn>
                  <a:cxn ang="0">
                    <a:pos x="32" y="32"/>
                  </a:cxn>
                  <a:cxn ang="0">
                    <a:pos x="19" y="1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80" h="180">
                    <a:moveTo>
                      <a:pt x="0" y="0"/>
                    </a:moveTo>
                    <a:lnTo>
                      <a:pt x="0" y="0"/>
                    </a:lnTo>
                    <a:lnTo>
                      <a:pt x="9" y="22"/>
                    </a:lnTo>
                    <a:lnTo>
                      <a:pt x="22" y="39"/>
                    </a:lnTo>
                    <a:lnTo>
                      <a:pt x="37" y="59"/>
                    </a:lnTo>
                    <a:lnTo>
                      <a:pt x="53" y="78"/>
                    </a:lnTo>
                    <a:lnTo>
                      <a:pt x="63" y="98"/>
                    </a:lnTo>
                    <a:lnTo>
                      <a:pt x="66" y="120"/>
                    </a:lnTo>
                    <a:lnTo>
                      <a:pt x="63" y="146"/>
                    </a:lnTo>
                    <a:lnTo>
                      <a:pt x="46" y="173"/>
                    </a:lnTo>
                    <a:lnTo>
                      <a:pt x="56" y="180"/>
                    </a:lnTo>
                    <a:lnTo>
                      <a:pt x="73" y="149"/>
                    </a:lnTo>
                    <a:lnTo>
                      <a:pt x="80" y="120"/>
                    </a:lnTo>
                    <a:lnTo>
                      <a:pt x="73" y="95"/>
                    </a:lnTo>
                    <a:lnTo>
                      <a:pt x="63" y="71"/>
                    </a:lnTo>
                    <a:lnTo>
                      <a:pt x="48" y="53"/>
                    </a:lnTo>
                    <a:lnTo>
                      <a:pt x="32" y="32"/>
                    </a:lnTo>
                    <a:lnTo>
                      <a:pt x="19" y="1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8" name="Freeform 114"/>
              <p:cNvSpPr>
                <a:spLocks/>
              </p:cNvSpPr>
              <p:nvPr/>
            </p:nvSpPr>
            <p:spPr bwMode="auto">
              <a:xfrm>
                <a:off x="2880" y="2205"/>
                <a:ext cx="39" cy="111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10"/>
                  </a:cxn>
                  <a:cxn ang="0">
                    <a:pos x="39" y="39"/>
                  </a:cxn>
                  <a:cxn ang="0">
                    <a:pos x="58" y="64"/>
                  </a:cxn>
                  <a:cxn ang="0">
                    <a:pos x="66" y="89"/>
                  </a:cxn>
                  <a:cxn ang="0">
                    <a:pos x="66" y="116"/>
                  </a:cxn>
                  <a:cxn ang="0">
                    <a:pos x="61" y="142"/>
                  </a:cxn>
                  <a:cxn ang="0">
                    <a:pos x="54" y="169"/>
                  </a:cxn>
                  <a:cxn ang="0">
                    <a:pos x="49" y="194"/>
                  </a:cxn>
                  <a:cxn ang="0">
                    <a:pos x="54" y="221"/>
                  </a:cxn>
                  <a:cxn ang="0">
                    <a:pos x="64" y="221"/>
                  </a:cxn>
                  <a:cxn ang="0">
                    <a:pos x="63" y="194"/>
                  </a:cxn>
                  <a:cxn ang="0">
                    <a:pos x="64" y="169"/>
                  </a:cxn>
                  <a:cxn ang="0">
                    <a:pos x="71" y="142"/>
                  </a:cxn>
                  <a:cxn ang="0">
                    <a:pos x="76" y="116"/>
                  </a:cxn>
                  <a:cxn ang="0">
                    <a:pos x="76" y="89"/>
                  </a:cxn>
                  <a:cxn ang="0">
                    <a:pos x="68" y="61"/>
                  </a:cxn>
                  <a:cxn ang="0">
                    <a:pos x="46" y="32"/>
                  </a:cxn>
                  <a:cxn ang="0">
                    <a:pos x="10" y="0"/>
                  </a:cxn>
                  <a:cxn ang="0">
                    <a:pos x="12" y="5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2" y="1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2" y="5"/>
                  </a:cxn>
                </a:cxnLst>
                <a:rect l="0" t="0" r="r" b="b"/>
                <a:pathLst>
                  <a:path w="76" h="221">
                    <a:moveTo>
                      <a:pt x="2" y="5"/>
                    </a:moveTo>
                    <a:lnTo>
                      <a:pt x="3" y="10"/>
                    </a:lnTo>
                    <a:lnTo>
                      <a:pt x="39" y="39"/>
                    </a:lnTo>
                    <a:lnTo>
                      <a:pt x="58" y="64"/>
                    </a:lnTo>
                    <a:lnTo>
                      <a:pt x="66" y="89"/>
                    </a:lnTo>
                    <a:lnTo>
                      <a:pt x="66" y="116"/>
                    </a:lnTo>
                    <a:lnTo>
                      <a:pt x="61" y="142"/>
                    </a:lnTo>
                    <a:lnTo>
                      <a:pt x="54" y="169"/>
                    </a:lnTo>
                    <a:lnTo>
                      <a:pt x="49" y="194"/>
                    </a:lnTo>
                    <a:lnTo>
                      <a:pt x="54" y="221"/>
                    </a:lnTo>
                    <a:lnTo>
                      <a:pt x="64" y="221"/>
                    </a:lnTo>
                    <a:lnTo>
                      <a:pt x="63" y="194"/>
                    </a:lnTo>
                    <a:lnTo>
                      <a:pt x="64" y="169"/>
                    </a:lnTo>
                    <a:lnTo>
                      <a:pt x="71" y="142"/>
                    </a:lnTo>
                    <a:lnTo>
                      <a:pt x="76" y="116"/>
                    </a:lnTo>
                    <a:lnTo>
                      <a:pt x="76" y="89"/>
                    </a:lnTo>
                    <a:lnTo>
                      <a:pt x="68" y="61"/>
                    </a:lnTo>
                    <a:lnTo>
                      <a:pt x="46" y="32"/>
                    </a:lnTo>
                    <a:lnTo>
                      <a:pt x="10" y="0"/>
                    </a:lnTo>
                    <a:lnTo>
                      <a:pt x="12" y="5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7"/>
                    </a:lnTo>
                    <a:lnTo>
                      <a:pt x="3" y="1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39" name="Freeform 115"/>
              <p:cNvSpPr>
                <a:spLocks/>
              </p:cNvSpPr>
              <p:nvPr/>
            </p:nvSpPr>
            <p:spPr bwMode="auto">
              <a:xfrm>
                <a:off x="2997" y="2159"/>
                <a:ext cx="5" cy="3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8" y="0"/>
                  </a:cxn>
                  <a:cxn ang="0">
                    <a:pos x="3" y="0"/>
                  </a:cxn>
                  <a:cxn ang="0">
                    <a:pos x="0" y="1"/>
                  </a:cxn>
                  <a:cxn ang="0">
                    <a:pos x="0" y="7"/>
                  </a:cxn>
                  <a:cxn ang="0">
                    <a:pos x="10" y="3"/>
                  </a:cxn>
                </a:cxnLst>
                <a:rect l="0" t="0" r="r" b="b"/>
                <a:pathLst>
                  <a:path w="10" h="7">
                    <a:moveTo>
                      <a:pt x="10" y="3"/>
                    </a:moveTo>
                    <a:lnTo>
                      <a:pt x="8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0" name="Freeform 116"/>
              <p:cNvSpPr>
                <a:spLocks/>
              </p:cNvSpPr>
              <p:nvPr/>
            </p:nvSpPr>
            <p:spPr bwMode="auto">
              <a:xfrm>
                <a:off x="2997" y="2161"/>
                <a:ext cx="10" cy="33"/>
              </a:xfrm>
              <a:custGeom>
                <a:avLst/>
                <a:gdLst/>
                <a:ahLst/>
                <a:cxnLst>
                  <a:cxn ang="0">
                    <a:pos x="16" y="66"/>
                  </a:cxn>
                  <a:cxn ang="0">
                    <a:pos x="20" y="44"/>
                  </a:cxn>
                  <a:cxn ang="0">
                    <a:pos x="16" y="24"/>
                  </a:cxn>
                  <a:cxn ang="0">
                    <a:pos x="11" y="7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1" y="10"/>
                  </a:cxn>
                  <a:cxn ang="0">
                    <a:pos x="6" y="24"/>
                  </a:cxn>
                  <a:cxn ang="0">
                    <a:pos x="6" y="44"/>
                  </a:cxn>
                  <a:cxn ang="0">
                    <a:pos x="6" y="66"/>
                  </a:cxn>
                  <a:cxn ang="0">
                    <a:pos x="16" y="66"/>
                  </a:cxn>
                </a:cxnLst>
                <a:rect l="0" t="0" r="r" b="b"/>
                <a:pathLst>
                  <a:path w="20" h="66">
                    <a:moveTo>
                      <a:pt x="16" y="66"/>
                    </a:moveTo>
                    <a:lnTo>
                      <a:pt x="20" y="44"/>
                    </a:lnTo>
                    <a:lnTo>
                      <a:pt x="16" y="24"/>
                    </a:lnTo>
                    <a:lnTo>
                      <a:pt x="11" y="7"/>
                    </a:lnTo>
                    <a:lnTo>
                      <a:pt x="10" y="0"/>
                    </a:lnTo>
                    <a:lnTo>
                      <a:pt x="0" y="4"/>
                    </a:lnTo>
                    <a:lnTo>
                      <a:pt x="1" y="10"/>
                    </a:lnTo>
                    <a:lnTo>
                      <a:pt x="6" y="24"/>
                    </a:lnTo>
                    <a:lnTo>
                      <a:pt x="6" y="44"/>
                    </a:lnTo>
                    <a:lnTo>
                      <a:pt x="6" y="66"/>
                    </a:lnTo>
                    <a:lnTo>
                      <a:pt x="16" y="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1" name="Freeform 117"/>
              <p:cNvSpPr>
                <a:spLocks/>
              </p:cNvSpPr>
              <p:nvPr/>
            </p:nvSpPr>
            <p:spPr bwMode="auto">
              <a:xfrm>
                <a:off x="3001" y="2194"/>
                <a:ext cx="5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3"/>
                  </a:cxn>
                  <a:cxn ang="0">
                    <a:pos x="5" y="5"/>
                  </a:cxn>
                  <a:cxn ang="0">
                    <a:pos x="9" y="3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10" h="5">
                    <a:moveTo>
                      <a:pt x="0" y="0"/>
                    </a:moveTo>
                    <a:lnTo>
                      <a:pt x="2" y="3"/>
                    </a:lnTo>
                    <a:lnTo>
                      <a:pt x="5" y="5"/>
                    </a:lnTo>
                    <a:lnTo>
                      <a:pt x="9" y="3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2" name="Freeform 118"/>
              <p:cNvSpPr>
                <a:spLocks/>
              </p:cNvSpPr>
              <p:nvPr/>
            </p:nvSpPr>
            <p:spPr bwMode="auto">
              <a:xfrm>
                <a:off x="3031" y="2167"/>
                <a:ext cx="5" cy="4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1"/>
                  </a:cxn>
                  <a:cxn ang="0">
                    <a:pos x="0" y="6"/>
                  </a:cxn>
                  <a:cxn ang="0">
                    <a:pos x="10" y="3"/>
                  </a:cxn>
                </a:cxnLst>
                <a:rect l="0" t="0" r="r" b="b"/>
                <a:pathLst>
                  <a:path w="10" h="6">
                    <a:moveTo>
                      <a:pt x="10" y="3"/>
                    </a:moveTo>
                    <a:lnTo>
                      <a:pt x="9" y="0"/>
                    </a:lnTo>
                    <a:lnTo>
                      <a:pt x="4" y="0"/>
                    </a:lnTo>
                    <a:lnTo>
                      <a:pt x="0" y="1"/>
                    </a:lnTo>
                    <a:lnTo>
                      <a:pt x="0" y="6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3" name="Freeform 119"/>
              <p:cNvSpPr>
                <a:spLocks/>
              </p:cNvSpPr>
              <p:nvPr/>
            </p:nvSpPr>
            <p:spPr bwMode="auto">
              <a:xfrm>
                <a:off x="3024" y="2169"/>
                <a:ext cx="14" cy="32"/>
              </a:xfrm>
              <a:custGeom>
                <a:avLst/>
                <a:gdLst/>
                <a:ahLst/>
                <a:cxnLst>
                  <a:cxn ang="0">
                    <a:pos x="10" y="64"/>
                  </a:cxn>
                  <a:cxn ang="0">
                    <a:pos x="19" y="49"/>
                  </a:cxn>
                  <a:cxn ang="0">
                    <a:pos x="24" y="34"/>
                  </a:cxn>
                  <a:cxn ang="0">
                    <a:pos x="29" y="17"/>
                  </a:cxn>
                  <a:cxn ang="0">
                    <a:pos x="25" y="0"/>
                  </a:cxn>
                  <a:cxn ang="0">
                    <a:pos x="15" y="3"/>
                  </a:cxn>
                  <a:cxn ang="0">
                    <a:pos x="15" y="17"/>
                  </a:cxn>
                  <a:cxn ang="0">
                    <a:pos x="14" y="30"/>
                  </a:cxn>
                  <a:cxn ang="0">
                    <a:pos x="8" y="46"/>
                  </a:cxn>
                  <a:cxn ang="0">
                    <a:pos x="0" y="58"/>
                  </a:cxn>
                  <a:cxn ang="0">
                    <a:pos x="10" y="64"/>
                  </a:cxn>
                </a:cxnLst>
                <a:rect l="0" t="0" r="r" b="b"/>
                <a:pathLst>
                  <a:path w="29" h="64">
                    <a:moveTo>
                      <a:pt x="10" y="64"/>
                    </a:moveTo>
                    <a:lnTo>
                      <a:pt x="19" y="49"/>
                    </a:lnTo>
                    <a:lnTo>
                      <a:pt x="24" y="34"/>
                    </a:lnTo>
                    <a:lnTo>
                      <a:pt x="29" y="17"/>
                    </a:lnTo>
                    <a:lnTo>
                      <a:pt x="25" y="0"/>
                    </a:lnTo>
                    <a:lnTo>
                      <a:pt x="15" y="3"/>
                    </a:lnTo>
                    <a:lnTo>
                      <a:pt x="15" y="17"/>
                    </a:lnTo>
                    <a:lnTo>
                      <a:pt x="14" y="30"/>
                    </a:lnTo>
                    <a:lnTo>
                      <a:pt x="8" y="46"/>
                    </a:lnTo>
                    <a:lnTo>
                      <a:pt x="0" y="58"/>
                    </a:lnTo>
                    <a:lnTo>
                      <a:pt x="1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4" name="Freeform 120"/>
              <p:cNvSpPr>
                <a:spLocks/>
              </p:cNvSpPr>
              <p:nvPr/>
            </p:nvSpPr>
            <p:spPr bwMode="auto">
              <a:xfrm>
                <a:off x="3024" y="2198"/>
                <a:ext cx="5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3" y="8"/>
                  </a:cxn>
                  <a:cxn ang="0">
                    <a:pos x="7" y="10"/>
                  </a:cxn>
                  <a:cxn ang="0">
                    <a:pos x="10" y="6"/>
                  </a:cxn>
                  <a:cxn ang="0">
                    <a:pos x="0" y="0"/>
                  </a:cxn>
                </a:cxnLst>
                <a:rect l="0" t="0" r="r" b="b"/>
                <a:pathLst>
                  <a:path w="10" h="10">
                    <a:moveTo>
                      <a:pt x="0" y="0"/>
                    </a:moveTo>
                    <a:lnTo>
                      <a:pt x="0" y="5"/>
                    </a:lnTo>
                    <a:lnTo>
                      <a:pt x="3" y="8"/>
                    </a:lnTo>
                    <a:lnTo>
                      <a:pt x="7" y="10"/>
                    </a:lnTo>
                    <a:lnTo>
                      <a:pt x="1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5" name="Freeform 121"/>
              <p:cNvSpPr>
                <a:spLocks/>
              </p:cNvSpPr>
              <p:nvPr/>
            </p:nvSpPr>
            <p:spPr bwMode="auto">
              <a:xfrm>
                <a:off x="3057" y="2180"/>
                <a:ext cx="5" cy="3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2"/>
                  </a:cxn>
                  <a:cxn ang="0">
                    <a:pos x="5" y="0"/>
                  </a:cxn>
                  <a:cxn ang="0">
                    <a:pos x="1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6" name="Freeform 122"/>
              <p:cNvSpPr>
                <a:spLocks/>
              </p:cNvSpPr>
              <p:nvPr/>
            </p:nvSpPr>
            <p:spPr bwMode="auto">
              <a:xfrm>
                <a:off x="3046" y="2183"/>
                <a:ext cx="16" cy="26"/>
              </a:xfrm>
              <a:custGeom>
                <a:avLst/>
                <a:gdLst/>
                <a:ahLst/>
                <a:cxnLst>
                  <a:cxn ang="0">
                    <a:pos x="7" y="53"/>
                  </a:cxn>
                  <a:cxn ang="0">
                    <a:pos x="20" y="39"/>
                  </a:cxn>
                  <a:cxn ang="0">
                    <a:pos x="25" y="25"/>
                  </a:cxn>
                  <a:cxn ang="0">
                    <a:pos x="30" y="14"/>
                  </a:cxn>
                  <a:cxn ang="0">
                    <a:pos x="32" y="0"/>
                  </a:cxn>
                  <a:cxn ang="0">
                    <a:pos x="22" y="0"/>
                  </a:cxn>
                  <a:cxn ang="0">
                    <a:pos x="20" y="10"/>
                  </a:cxn>
                  <a:cxn ang="0">
                    <a:pos x="15" y="22"/>
                  </a:cxn>
                  <a:cxn ang="0">
                    <a:pos x="10" y="32"/>
                  </a:cxn>
                  <a:cxn ang="0">
                    <a:pos x="0" y="42"/>
                  </a:cxn>
                  <a:cxn ang="0">
                    <a:pos x="7" y="53"/>
                  </a:cxn>
                </a:cxnLst>
                <a:rect l="0" t="0" r="r" b="b"/>
                <a:pathLst>
                  <a:path w="32" h="53">
                    <a:moveTo>
                      <a:pt x="7" y="53"/>
                    </a:moveTo>
                    <a:lnTo>
                      <a:pt x="20" y="39"/>
                    </a:lnTo>
                    <a:lnTo>
                      <a:pt x="25" y="25"/>
                    </a:lnTo>
                    <a:lnTo>
                      <a:pt x="30" y="14"/>
                    </a:lnTo>
                    <a:lnTo>
                      <a:pt x="32" y="0"/>
                    </a:lnTo>
                    <a:lnTo>
                      <a:pt x="22" y="0"/>
                    </a:lnTo>
                    <a:lnTo>
                      <a:pt x="20" y="10"/>
                    </a:lnTo>
                    <a:lnTo>
                      <a:pt x="15" y="22"/>
                    </a:lnTo>
                    <a:lnTo>
                      <a:pt x="10" y="32"/>
                    </a:lnTo>
                    <a:lnTo>
                      <a:pt x="0" y="42"/>
                    </a:lnTo>
                    <a:lnTo>
                      <a:pt x="7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7" name="Freeform 123"/>
              <p:cNvSpPr>
                <a:spLocks/>
              </p:cNvSpPr>
              <p:nvPr/>
            </p:nvSpPr>
            <p:spPr bwMode="auto">
              <a:xfrm>
                <a:off x="3045" y="2204"/>
                <a:ext cx="5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2" y="7"/>
                  </a:cxn>
                  <a:cxn ang="0">
                    <a:pos x="5" y="11"/>
                  </a:cxn>
                  <a:cxn ang="0">
                    <a:pos x="11" y="11"/>
                  </a:cxn>
                  <a:cxn ang="0">
                    <a:pos x="4" y="0"/>
                  </a:cxn>
                </a:cxnLst>
                <a:rect l="0" t="0" r="r" b="b"/>
                <a:pathLst>
                  <a:path w="11" h="11">
                    <a:moveTo>
                      <a:pt x="4" y="0"/>
                    </a:moveTo>
                    <a:lnTo>
                      <a:pt x="0" y="4"/>
                    </a:lnTo>
                    <a:lnTo>
                      <a:pt x="2" y="7"/>
                    </a:lnTo>
                    <a:lnTo>
                      <a:pt x="5" y="11"/>
                    </a:lnTo>
                    <a:lnTo>
                      <a:pt x="11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8" name="Freeform 124"/>
              <p:cNvSpPr>
                <a:spLocks/>
              </p:cNvSpPr>
              <p:nvPr/>
            </p:nvSpPr>
            <p:spPr bwMode="auto">
              <a:xfrm>
                <a:off x="3076" y="2194"/>
                <a:ext cx="7" cy="3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12" y="2"/>
                  </a:cxn>
                  <a:cxn ang="0">
                    <a:pos x="7" y="0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14" y="7"/>
                  </a:cxn>
                </a:cxnLst>
                <a:rect l="0" t="0" r="r" b="b"/>
                <a:pathLst>
                  <a:path w="14" h="7">
                    <a:moveTo>
                      <a:pt x="14" y="7"/>
                    </a:move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14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49" name="Freeform 125"/>
              <p:cNvSpPr>
                <a:spLocks/>
              </p:cNvSpPr>
              <p:nvPr/>
            </p:nvSpPr>
            <p:spPr bwMode="auto">
              <a:xfrm>
                <a:off x="3068" y="2197"/>
                <a:ext cx="15" cy="21"/>
              </a:xfrm>
              <a:custGeom>
                <a:avLst/>
                <a:gdLst/>
                <a:ahLst/>
                <a:cxnLst>
                  <a:cxn ang="0">
                    <a:pos x="7" y="42"/>
                  </a:cxn>
                  <a:cxn ang="0">
                    <a:pos x="17" y="34"/>
                  </a:cxn>
                  <a:cxn ang="0">
                    <a:pos x="22" y="22"/>
                  </a:cxn>
                  <a:cxn ang="0">
                    <a:pos x="25" y="12"/>
                  </a:cxn>
                  <a:cxn ang="0">
                    <a:pos x="29" y="0"/>
                  </a:cxn>
                  <a:cxn ang="0">
                    <a:pos x="15" y="0"/>
                  </a:cxn>
                  <a:cxn ang="0">
                    <a:pos x="15" y="12"/>
                  </a:cxn>
                  <a:cxn ang="0">
                    <a:pos x="12" y="18"/>
                  </a:cxn>
                  <a:cxn ang="0">
                    <a:pos x="7" y="27"/>
                  </a:cxn>
                  <a:cxn ang="0">
                    <a:pos x="0" y="32"/>
                  </a:cxn>
                  <a:cxn ang="0">
                    <a:pos x="7" y="42"/>
                  </a:cxn>
                </a:cxnLst>
                <a:rect l="0" t="0" r="r" b="b"/>
                <a:pathLst>
                  <a:path w="29" h="42">
                    <a:moveTo>
                      <a:pt x="7" y="42"/>
                    </a:moveTo>
                    <a:lnTo>
                      <a:pt x="17" y="34"/>
                    </a:lnTo>
                    <a:lnTo>
                      <a:pt x="22" y="22"/>
                    </a:lnTo>
                    <a:lnTo>
                      <a:pt x="25" y="12"/>
                    </a:lnTo>
                    <a:lnTo>
                      <a:pt x="29" y="0"/>
                    </a:lnTo>
                    <a:lnTo>
                      <a:pt x="15" y="0"/>
                    </a:lnTo>
                    <a:lnTo>
                      <a:pt x="15" y="12"/>
                    </a:lnTo>
                    <a:lnTo>
                      <a:pt x="12" y="18"/>
                    </a:lnTo>
                    <a:lnTo>
                      <a:pt x="7" y="27"/>
                    </a:lnTo>
                    <a:lnTo>
                      <a:pt x="0" y="32"/>
                    </a:lnTo>
                    <a:lnTo>
                      <a:pt x="7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0" name="Freeform 126"/>
              <p:cNvSpPr>
                <a:spLocks/>
              </p:cNvSpPr>
              <p:nvPr/>
            </p:nvSpPr>
            <p:spPr bwMode="auto">
              <a:xfrm>
                <a:off x="3067" y="2213"/>
                <a:ext cx="5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3"/>
                  </a:cxn>
                  <a:cxn ang="0">
                    <a:pos x="2" y="7"/>
                  </a:cxn>
                  <a:cxn ang="0">
                    <a:pos x="5" y="10"/>
                  </a:cxn>
                  <a:cxn ang="0">
                    <a:pos x="11" y="10"/>
                  </a:cxn>
                  <a:cxn ang="0">
                    <a:pos x="4" y="0"/>
                  </a:cxn>
                </a:cxnLst>
                <a:rect l="0" t="0" r="r" b="b"/>
                <a:pathLst>
                  <a:path w="11" h="10">
                    <a:moveTo>
                      <a:pt x="4" y="0"/>
                    </a:moveTo>
                    <a:lnTo>
                      <a:pt x="0" y="3"/>
                    </a:lnTo>
                    <a:lnTo>
                      <a:pt x="2" y="7"/>
                    </a:lnTo>
                    <a:lnTo>
                      <a:pt x="5" y="10"/>
                    </a:lnTo>
                    <a:lnTo>
                      <a:pt x="11" y="1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1" name="Freeform 127"/>
              <p:cNvSpPr>
                <a:spLocks/>
              </p:cNvSpPr>
              <p:nvPr/>
            </p:nvSpPr>
            <p:spPr bwMode="auto">
              <a:xfrm>
                <a:off x="3036" y="2238"/>
                <a:ext cx="5" cy="5"/>
              </a:xfrm>
              <a:custGeom>
                <a:avLst/>
                <a:gdLst/>
                <a:ahLst/>
                <a:cxnLst>
                  <a:cxn ang="0">
                    <a:pos x="11" y="3"/>
                  </a:cxn>
                  <a:cxn ang="0">
                    <a:pos x="7" y="0"/>
                  </a:cxn>
                  <a:cxn ang="0">
                    <a:pos x="4" y="2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1" y="3"/>
                  </a:cxn>
                </a:cxnLst>
                <a:rect l="0" t="0" r="r" b="b"/>
                <a:pathLst>
                  <a:path w="11" h="10">
                    <a:moveTo>
                      <a:pt x="11" y="3"/>
                    </a:moveTo>
                    <a:lnTo>
                      <a:pt x="7" y="0"/>
                    </a:lnTo>
                    <a:lnTo>
                      <a:pt x="4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2" name="Freeform 128"/>
              <p:cNvSpPr>
                <a:spLocks/>
              </p:cNvSpPr>
              <p:nvPr/>
            </p:nvSpPr>
            <p:spPr bwMode="auto">
              <a:xfrm>
                <a:off x="3029" y="2239"/>
                <a:ext cx="15" cy="46"/>
              </a:xfrm>
              <a:custGeom>
                <a:avLst/>
                <a:gdLst/>
                <a:ahLst/>
                <a:cxnLst>
                  <a:cxn ang="0">
                    <a:pos x="7" y="92"/>
                  </a:cxn>
                  <a:cxn ang="0">
                    <a:pos x="20" y="71"/>
                  </a:cxn>
                  <a:cxn ang="0">
                    <a:pos x="27" y="44"/>
                  </a:cxn>
                  <a:cxn ang="0">
                    <a:pos x="29" y="21"/>
                  </a:cxn>
                  <a:cxn ang="0">
                    <a:pos x="24" y="0"/>
                  </a:cxn>
                  <a:cxn ang="0">
                    <a:pos x="13" y="7"/>
                  </a:cxn>
                  <a:cxn ang="0">
                    <a:pos x="19" y="21"/>
                  </a:cxn>
                  <a:cxn ang="0">
                    <a:pos x="17" y="44"/>
                  </a:cxn>
                  <a:cxn ang="0">
                    <a:pos x="10" y="68"/>
                  </a:cxn>
                  <a:cxn ang="0">
                    <a:pos x="0" y="85"/>
                  </a:cxn>
                  <a:cxn ang="0">
                    <a:pos x="7" y="92"/>
                  </a:cxn>
                </a:cxnLst>
                <a:rect l="0" t="0" r="r" b="b"/>
                <a:pathLst>
                  <a:path w="29" h="92">
                    <a:moveTo>
                      <a:pt x="7" y="92"/>
                    </a:moveTo>
                    <a:lnTo>
                      <a:pt x="20" y="71"/>
                    </a:lnTo>
                    <a:lnTo>
                      <a:pt x="27" y="44"/>
                    </a:lnTo>
                    <a:lnTo>
                      <a:pt x="29" y="21"/>
                    </a:lnTo>
                    <a:lnTo>
                      <a:pt x="24" y="0"/>
                    </a:lnTo>
                    <a:lnTo>
                      <a:pt x="13" y="7"/>
                    </a:lnTo>
                    <a:lnTo>
                      <a:pt x="19" y="21"/>
                    </a:lnTo>
                    <a:lnTo>
                      <a:pt x="17" y="44"/>
                    </a:lnTo>
                    <a:lnTo>
                      <a:pt x="10" y="68"/>
                    </a:lnTo>
                    <a:lnTo>
                      <a:pt x="0" y="85"/>
                    </a:lnTo>
                    <a:lnTo>
                      <a:pt x="7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3" name="Freeform 129"/>
              <p:cNvSpPr>
                <a:spLocks/>
              </p:cNvSpPr>
              <p:nvPr/>
            </p:nvSpPr>
            <p:spPr bwMode="auto">
              <a:xfrm>
                <a:off x="3029" y="2281"/>
                <a:ext cx="4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2" y="5"/>
                  </a:cxn>
                  <a:cxn ang="0">
                    <a:pos x="3" y="7"/>
                  </a:cxn>
                  <a:cxn ang="0">
                    <a:pos x="7" y="7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0" y="3"/>
                    </a:lnTo>
                    <a:lnTo>
                      <a:pt x="2" y="5"/>
                    </a:lnTo>
                    <a:lnTo>
                      <a:pt x="3" y="7"/>
                    </a:lnTo>
                    <a:lnTo>
                      <a:pt x="7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4" name="Freeform 130"/>
              <p:cNvSpPr>
                <a:spLocks/>
              </p:cNvSpPr>
              <p:nvPr/>
            </p:nvSpPr>
            <p:spPr bwMode="auto">
              <a:xfrm>
                <a:off x="2824" y="2183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8" y="2"/>
                  </a:cxn>
                  <a:cxn ang="0">
                    <a:pos x="5" y="0"/>
                  </a:cxn>
                  <a:cxn ang="0">
                    <a:pos x="1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5" name="Freeform 131"/>
              <p:cNvSpPr>
                <a:spLocks/>
              </p:cNvSpPr>
              <p:nvPr/>
            </p:nvSpPr>
            <p:spPr bwMode="auto">
              <a:xfrm>
                <a:off x="2824" y="2185"/>
                <a:ext cx="16" cy="32"/>
              </a:xfrm>
              <a:custGeom>
                <a:avLst/>
                <a:gdLst/>
                <a:ahLst/>
                <a:cxnLst>
                  <a:cxn ang="0">
                    <a:pos x="32" y="58"/>
                  </a:cxn>
                  <a:cxn ang="0">
                    <a:pos x="20" y="39"/>
                  </a:cxn>
                  <a:cxn ang="0">
                    <a:pos x="13" y="20"/>
                  </a:cxn>
                  <a:cxn ang="0">
                    <a:pos x="10" y="7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7"/>
                  </a:cxn>
                  <a:cxn ang="0">
                    <a:pos x="3" y="24"/>
                  </a:cxn>
                  <a:cxn ang="0">
                    <a:pos x="10" y="42"/>
                  </a:cxn>
                  <a:cxn ang="0">
                    <a:pos x="22" y="64"/>
                  </a:cxn>
                  <a:cxn ang="0">
                    <a:pos x="32" y="58"/>
                  </a:cxn>
                </a:cxnLst>
                <a:rect l="0" t="0" r="r" b="b"/>
                <a:pathLst>
                  <a:path w="32" h="64">
                    <a:moveTo>
                      <a:pt x="32" y="58"/>
                    </a:moveTo>
                    <a:lnTo>
                      <a:pt x="20" y="39"/>
                    </a:lnTo>
                    <a:lnTo>
                      <a:pt x="13" y="20"/>
                    </a:lnTo>
                    <a:lnTo>
                      <a:pt x="10" y="7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3" y="24"/>
                    </a:lnTo>
                    <a:lnTo>
                      <a:pt x="10" y="42"/>
                    </a:lnTo>
                    <a:lnTo>
                      <a:pt x="22" y="64"/>
                    </a:lnTo>
                    <a:lnTo>
                      <a:pt x="32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6" name="Freeform 132"/>
              <p:cNvSpPr>
                <a:spLocks/>
              </p:cNvSpPr>
              <p:nvPr/>
            </p:nvSpPr>
            <p:spPr bwMode="auto">
              <a:xfrm>
                <a:off x="2835" y="2214"/>
                <a:ext cx="5" cy="5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3" y="10"/>
                  </a:cxn>
                  <a:cxn ang="0">
                    <a:pos x="8" y="8"/>
                  </a:cxn>
                  <a:cxn ang="0">
                    <a:pos x="10" y="5"/>
                  </a:cxn>
                  <a:cxn ang="0">
                    <a:pos x="10" y="0"/>
                  </a:cxn>
                  <a:cxn ang="0">
                    <a:pos x="0" y="6"/>
                  </a:cxn>
                </a:cxnLst>
                <a:rect l="0" t="0" r="r" b="b"/>
                <a:pathLst>
                  <a:path w="10" h="10">
                    <a:moveTo>
                      <a:pt x="0" y="6"/>
                    </a:moveTo>
                    <a:lnTo>
                      <a:pt x="3" y="10"/>
                    </a:lnTo>
                    <a:lnTo>
                      <a:pt x="8" y="8"/>
                    </a:lnTo>
                    <a:lnTo>
                      <a:pt x="10" y="5"/>
                    </a:lnTo>
                    <a:lnTo>
                      <a:pt x="1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7" name="Freeform 133"/>
              <p:cNvSpPr>
                <a:spLocks/>
              </p:cNvSpPr>
              <p:nvPr/>
            </p:nvSpPr>
            <p:spPr bwMode="auto">
              <a:xfrm>
                <a:off x="2798" y="2205"/>
                <a:ext cx="5" cy="2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9" y="2"/>
                  </a:cxn>
                  <a:cxn ang="0">
                    <a:pos x="5" y="0"/>
                  </a:cxn>
                  <a:cxn ang="0">
                    <a:pos x="2" y="2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9" y="2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8" name="Freeform 134"/>
              <p:cNvSpPr>
                <a:spLocks/>
              </p:cNvSpPr>
              <p:nvPr/>
            </p:nvSpPr>
            <p:spPr bwMode="auto">
              <a:xfrm>
                <a:off x="2798" y="2207"/>
                <a:ext cx="23" cy="26"/>
              </a:xfrm>
              <a:custGeom>
                <a:avLst/>
                <a:gdLst/>
                <a:ahLst/>
                <a:cxnLst>
                  <a:cxn ang="0">
                    <a:pos x="47" y="42"/>
                  </a:cxn>
                  <a:cxn ang="0">
                    <a:pos x="36" y="34"/>
                  </a:cxn>
                  <a:cxn ang="0">
                    <a:pos x="24" y="24"/>
                  </a:cxn>
                  <a:cxn ang="0">
                    <a:pos x="15" y="14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5" y="17"/>
                  </a:cxn>
                  <a:cxn ang="0">
                    <a:pos x="17" y="31"/>
                  </a:cxn>
                  <a:cxn ang="0">
                    <a:pos x="29" y="44"/>
                  </a:cxn>
                  <a:cxn ang="0">
                    <a:pos x="41" y="53"/>
                  </a:cxn>
                  <a:cxn ang="0">
                    <a:pos x="47" y="42"/>
                  </a:cxn>
                </a:cxnLst>
                <a:rect l="0" t="0" r="r" b="b"/>
                <a:pathLst>
                  <a:path w="47" h="53">
                    <a:moveTo>
                      <a:pt x="47" y="42"/>
                    </a:moveTo>
                    <a:lnTo>
                      <a:pt x="36" y="34"/>
                    </a:lnTo>
                    <a:lnTo>
                      <a:pt x="24" y="24"/>
                    </a:lnTo>
                    <a:lnTo>
                      <a:pt x="15" y="14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7" y="31"/>
                    </a:lnTo>
                    <a:lnTo>
                      <a:pt x="29" y="44"/>
                    </a:lnTo>
                    <a:lnTo>
                      <a:pt x="41" y="53"/>
                    </a:lnTo>
                    <a:lnTo>
                      <a:pt x="47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59" name="Freeform 135"/>
              <p:cNvSpPr>
                <a:spLocks/>
              </p:cNvSpPr>
              <p:nvPr/>
            </p:nvSpPr>
            <p:spPr bwMode="auto">
              <a:xfrm>
                <a:off x="2818" y="2228"/>
                <a:ext cx="5" cy="5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5" y="11"/>
                  </a:cxn>
                  <a:cxn ang="0">
                    <a:pos x="8" y="7"/>
                  </a:cxn>
                  <a:cxn ang="0">
                    <a:pos x="10" y="4"/>
                  </a:cxn>
                  <a:cxn ang="0">
                    <a:pos x="6" y="0"/>
                  </a:cxn>
                  <a:cxn ang="0">
                    <a:pos x="0" y="11"/>
                  </a:cxn>
                </a:cxnLst>
                <a:rect l="0" t="0" r="r" b="b"/>
                <a:pathLst>
                  <a:path w="10" h="11">
                    <a:moveTo>
                      <a:pt x="0" y="11"/>
                    </a:moveTo>
                    <a:lnTo>
                      <a:pt x="5" y="11"/>
                    </a:lnTo>
                    <a:lnTo>
                      <a:pt x="8" y="7"/>
                    </a:lnTo>
                    <a:lnTo>
                      <a:pt x="10" y="4"/>
                    </a:lnTo>
                    <a:lnTo>
                      <a:pt x="6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0" name="Freeform 136"/>
              <p:cNvSpPr>
                <a:spLocks/>
              </p:cNvSpPr>
              <p:nvPr/>
            </p:nvSpPr>
            <p:spPr bwMode="auto">
              <a:xfrm>
                <a:off x="2779" y="2227"/>
                <a:ext cx="5" cy="5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7" y="0"/>
                  </a:cxn>
                  <a:cxn ang="0">
                    <a:pos x="3" y="2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0" y="3"/>
                  </a:cxn>
                </a:cxnLst>
                <a:rect l="0" t="0" r="r" b="b"/>
                <a:pathLst>
                  <a:path w="10" h="10">
                    <a:moveTo>
                      <a:pt x="10" y="3"/>
                    </a:moveTo>
                    <a:lnTo>
                      <a:pt x="7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1" name="Freeform 137"/>
              <p:cNvSpPr>
                <a:spLocks/>
              </p:cNvSpPr>
              <p:nvPr/>
            </p:nvSpPr>
            <p:spPr bwMode="auto">
              <a:xfrm>
                <a:off x="2779" y="2228"/>
                <a:ext cx="24" cy="21"/>
              </a:xfrm>
              <a:custGeom>
                <a:avLst/>
                <a:gdLst/>
                <a:ahLst/>
                <a:cxnLst>
                  <a:cxn ang="0">
                    <a:pos x="47" y="33"/>
                  </a:cxn>
                  <a:cxn ang="0">
                    <a:pos x="35" y="27"/>
                  </a:cxn>
                  <a:cxn ang="0">
                    <a:pos x="25" y="19"/>
                  </a:cxn>
                  <a:cxn ang="0">
                    <a:pos x="15" y="11"/>
                  </a:cxn>
                  <a:cxn ang="0">
                    <a:pos x="10" y="0"/>
                  </a:cxn>
                  <a:cxn ang="0">
                    <a:pos x="0" y="7"/>
                  </a:cxn>
                  <a:cxn ang="0">
                    <a:pos x="8" y="17"/>
                  </a:cxn>
                  <a:cxn ang="0">
                    <a:pos x="18" y="26"/>
                  </a:cxn>
                  <a:cxn ang="0">
                    <a:pos x="29" y="38"/>
                  </a:cxn>
                  <a:cxn ang="0">
                    <a:pos x="47" y="43"/>
                  </a:cxn>
                  <a:cxn ang="0">
                    <a:pos x="47" y="33"/>
                  </a:cxn>
                </a:cxnLst>
                <a:rect l="0" t="0" r="r" b="b"/>
                <a:pathLst>
                  <a:path w="47" h="43">
                    <a:moveTo>
                      <a:pt x="47" y="33"/>
                    </a:moveTo>
                    <a:lnTo>
                      <a:pt x="35" y="27"/>
                    </a:lnTo>
                    <a:lnTo>
                      <a:pt x="25" y="19"/>
                    </a:lnTo>
                    <a:lnTo>
                      <a:pt x="15" y="11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8" y="17"/>
                    </a:lnTo>
                    <a:lnTo>
                      <a:pt x="18" y="26"/>
                    </a:lnTo>
                    <a:lnTo>
                      <a:pt x="29" y="38"/>
                    </a:lnTo>
                    <a:lnTo>
                      <a:pt x="47" y="43"/>
                    </a:lnTo>
                    <a:lnTo>
                      <a:pt x="47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2" name="Freeform 138"/>
              <p:cNvSpPr>
                <a:spLocks/>
              </p:cNvSpPr>
              <p:nvPr/>
            </p:nvSpPr>
            <p:spPr bwMode="auto">
              <a:xfrm>
                <a:off x="2803" y="2244"/>
                <a:ext cx="2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4" y="8"/>
                  </a:cxn>
                  <a:cxn ang="0">
                    <a:pos x="5" y="5"/>
                  </a:cxn>
                  <a:cxn ang="0">
                    <a:pos x="4" y="1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5" h="10">
                    <a:moveTo>
                      <a:pt x="0" y="10"/>
                    </a:moveTo>
                    <a:lnTo>
                      <a:pt x="4" y="8"/>
                    </a:lnTo>
                    <a:lnTo>
                      <a:pt x="5" y="5"/>
                    </a:lnTo>
                    <a:lnTo>
                      <a:pt x="4" y="1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3" name="Freeform 139"/>
              <p:cNvSpPr>
                <a:spLocks/>
              </p:cNvSpPr>
              <p:nvPr/>
            </p:nvSpPr>
            <p:spPr bwMode="auto">
              <a:xfrm>
                <a:off x="2769" y="2250"/>
                <a:ext cx="5" cy="4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8" y="0"/>
                  </a:cxn>
                  <a:cxn ang="0">
                    <a:pos x="3" y="0"/>
                  </a:cxn>
                  <a:cxn ang="0">
                    <a:pos x="0" y="2"/>
                  </a:cxn>
                  <a:cxn ang="0">
                    <a:pos x="0" y="7"/>
                  </a:cxn>
                  <a:cxn ang="0">
                    <a:pos x="10" y="4"/>
                  </a:cxn>
                </a:cxnLst>
                <a:rect l="0" t="0" r="r" b="b"/>
                <a:pathLst>
                  <a:path w="10" h="7">
                    <a:moveTo>
                      <a:pt x="10" y="4"/>
                    </a:moveTo>
                    <a:lnTo>
                      <a:pt x="8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4" name="Freeform 140"/>
              <p:cNvSpPr>
                <a:spLocks/>
              </p:cNvSpPr>
              <p:nvPr/>
            </p:nvSpPr>
            <p:spPr bwMode="auto">
              <a:xfrm>
                <a:off x="2769" y="2252"/>
                <a:ext cx="18" cy="15"/>
              </a:xfrm>
              <a:custGeom>
                <a:avLst/>
                <a:gdLst/>
                <a:ahLst/>
                <a:cxnLst>
                  <a:cxn ang="0">
                    <a:pos x="37" y="20"/>
                  </a:cxn>
                  <a:cxn ang="0">
                    <a:pos x="28" y="17"/>
                  </a:cxn>
                  <a:cxn ang="0">
                    <a:pos x="22" y="12"/>
                  </a:cxn>
                  <a:cxn ang="0">
                    <a:pos x="13" y="7"/>
                  </a:cxn>
                  <a:cxn ang="0">
                    <a:pos x="10" y="0"/>
                  </a:cxn>
                  <a:cxn ang="0">
                    <a:pos x="0" y="3"/>
                  </a:cxn>
                  <a:cxn ang="0">
                    <a:pos x="6" y="13"/>
                  </a:cxn>
                  <a:cxn ang="0">
                    <a:pos x="15" y="22"/>
                  </a:cxn>
                  <a:cxn ang="0">
                    <a:pos x="25" y="27"/>
                  </a:cxn>
                  <a:cxn ang="0">
                    <a:pos x="37" y="30"/>
                  </a:cxn>
                  <a:cxn ang="0">
                    <a:pos x="37" y="20"/>
                  </a:cxn>
                </a:cxnLst>
                <a:rect l="0" t="0" r="r" b="b"/>
                <a:pathLst>
                  <a:path w="37" h="30">
                    <a:moveTo>
                      <a:pt x="37" y="20"/>
                    </a:moveTo>
                    <a:lnTo>
                      <a:pt x="28" y="17"/>
                    </a:lnTo>
                    <a:lnTo>
                      <a:pt x="22" y="12"/>
                    </a:lnTo>
                    <a:lnTo>
                      <a:pt x="13" y="7"/>
                    </a:lnTo>
                    <a:lnTo>
                      <a:pt x="10" y="0"/>
                    </a:lnTo>
                    <a:lnTo>
                      <a:pt x="0" y="3"/>
                    </a:lnTo>
                    <a:lnTo>
                      <a:pt x="6" y="13"/>
                    </a:lnTo>
                    <a:lnTo>
                      <a:pt x="15" y="22"/>
                    </a:lnTo>
                    <a:lnTo>
                      <a:pt x="25" y="27"/>
                    </a:lnTo>
                    <a:lnTo>
                      <a:pt x="37" y="30"/>
                    </a:lnTo>
                    <a:lnTo>
                      <a:pt x="37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5" name="Freeform 141"/>
              <p:cNvSpPr>
                <a:spLocks/>
              </p:cNvSpPr>
              <p:nvPr/>
            </p:nvSpPr>
            <p:spPr bwMode="auto">
              <a:xfrm>
                <a:off x="2787" y="2262"/>
                <a:ext cx="3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9"/>
                  </a:cxn>
                  <a:cxn ang="0">
                    <a:pos x="5" y="5"/>
                  </a:cxn>
                  <a:cxn ang="0">
                    <a:pos x="3" y="2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5" h="10">
                    <a:moveTo>
                      <a:pt x="0" y="10"/>
                    </a:moveTo>
                    <a:lnTo>
                      <a:pt x="3" y="9"/>
                    </a:lnTo>
                    <a:lnTo>
                      <a:pt x="5" y="5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6" name="Freeform 142"/>
              <p:cNvSpPr>
                <a:spLocks/>
              </p:cNvSpPr>
              <p:nvPr/>
            </p:nvSpPr>
            <p:spPr bwMode="auto">
              <a:xfrm>
                <a:off x="2823" y="2270"/>
                <a:ext cx="7" cy="3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2"/>
                  </a:cxn>
                  <a:cxn ang="0">
                    <a:pos x="7" y="0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13" y="7"/>
                  </a:cxn>
                </a:cxnLst>
                <a:rect l="0" t="0" r="r" b="b"/>
                <a:pathLst>
                  <a:path w="13" h="7">
                    <a:moveTo>
                      <a:pt x="13" y="7"/>
                    </a:move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7" name="Freeform 143"/>
              <p:cNvSpPr>
                <a:spLocks/>
              </p:cNvSpPr>
              <p:nvPr/>
            </p:nvSpPr>
            <p:spPr bwMode="auto">
              <a:xfrm>
                <a:off x="2823" y="2273"/>
                <a:ext cx="30" cy="37"/>
              </a:xfrm>
              <a:custGeom>
                <a:avLst/>
                <a:gdLst/>
                <a:ahLst/>
                <a:cxnLst>
                  <a:cxn ang="0">
                    <a:pos x="61" y="64"/>
                  </a:cxn>
                  <a:cxn ang="0">
                    <a:pos x="52" y="59"/>
                  </a:cxn>
                  <a:cxn ang="0">
                    <a:pos x="42" y="52"/>
                  </a:cxn>
                  <a:cxn ang="0">
                    <a:pos x="35" y="46"/>
                  </a:cxn>
                  <a:cxn ang="0">
                    <a:pos x="29" y="36"/>
                  </a:cxn>
                  <a:cxn ang="0">
                    <a:pos x="22" y="25"/>
                  </a:cxn>
                  <a:cxn ang="0">
                    <a:pos x="17" y="15"/>
                  </a:cxn>
                  <a:cxn ang="0">
                    <a:pos x="13" y="7"/>
                  </a:cxn>
                  <a:cxn ang="0">
                    <a:pos x="13" y="0"/>
                  </a:cxn>
                  <a:cxn ang="0">
                    <a:pos x="0" y="0"/>
                  </a:cxn>
                  <a:cxn ang="0">
                    <a:pos x="3" y="10"/>
                  </a:cxn>
                  <a:cxn ang="0">
                    <a:pos x="7" y="19"/>
                  </a:cxn>
                  <a:cxn ang="0">
                    <a:pos x="12" y="29"/>
                  </a:cxn>
                  <a:cxn ang="0">
                    <a:pos x="18" y="42"/>
                  </a:cxn>
                  <a:cxn ang="0">
                    <a:pos x="25" y="52"/>
                  </a:cxn>
                  <a:cxn ang="0">
                    <a:pos x="35" y="63"/>
                  </a:cxn>
                  <a:cxn ang="0">
                    <a:pos x="46" y="69"/>
                  </a:cxn>
                  <a:cxn ang="0">
                    <a:pos x="57" y="74"/>
                  </a:cxn>
                  <a:cxn ang="0">
                    <a:pos x="61" y="64"/>
                  </a:cxn>
                </a:cxnLst>
                <a:rect l="0" t="0" r="r" b="b"/>
                <a:pathLst>
                  <a:path w="61" h="74">
                    <a:moveTo>
                      <a:pt x="61" y="64"/>
                    </a:moveTo>
                    <a:lnTo>
                      <a:pt x="52" y="59"/>
                    </a:lnTo>
                    <a:lnTo>
                      <a:pt x="42" y="52"/>
                    </a:lnTo>
                    <a:lnTo>
                      <a:pt x="35" y="46"/>
                    </a:lnTo>
                    <a:lnTo>
                      <a:pt x="29" y="36"/>
                    </a:lnTo>
                    <a:lnTo>
                      <a:pt x="22" y="25"/>
                    </a:lnTo>
                    <a:lnTo>
                      <a:pt x="17" y="15"/>
                    </a:lnTo>
                    <a:lnTo>
                      <a:pt x="13" y="7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3" y="10"/>
                    </a:lnTo>
                    <a:lnTo>
                      <a:pt x="7" y="19"/>
                    </a:lnTo>
                    <a:lnTo>
                      <a:pt x="12" y="29"/>
                    </a:lnTo>
                    <a:lnTo>
                      <a:pt x="18" y="42"/>
                    </a:lnTo>
                    <a:lnTo>
                      <a:pt x="25" y="52"/>
                    </a:lnTo>
                    <a:lnTo>
                      <a:pt x="35" y="63"/>
                    </a:lnTo>
                    <a:lnTo>
                      <a:pt x="46" y="69"/>
                    </a:lnTo>
                    <a:lnTo>
                      <a:pt x="57" y="74"/>
                    </a:lnTo>
                    <a:lnTo>
                      <a:pt x="61" y="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168" name="Freeform 144"/>
              <p:cNvSpPr>
                <a:spLocks/>
              </p:cNvSpPr>
              <p:nvPr/>
            </p:nvSpPr>
            <p:spPr bwMode="auto">
              <a:xfrm>
                <a:off x="2852" y="2305"/>
                <a:ext cx="3" cy="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5" y="10"/>
                  </a:cxn>
                  <a:cxn ang="0">
                    <a:pos x="7" y="7"/>
                  </a:cxn>
                  <a:cxn ang="0">
                    <a:pos x="7" y="2"/>
                  </a:cxn>
                  <a:cxn ang="0">
                    <a:pos x="4" y="0"/>
                  </a:cxn>
                  <a:cxn ang="0">
                    <a:pos x="0" y="10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lnTo>
                      <a:pt x="5" y="10"/>
                    </a:lnTo>
                    <a:lnTo>
                      <a:pt x="7" y="7"/>
                    </a:lnTo>
                    <a:lnTo>
                      <a:pt x="7" y="2"/>
                    </a:lnTo>
                    <a:lnTo>
                      <a:pt x="4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7940675" cy="411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GIFT. </a:t>
            </a:r>
            <a:r>
              <a:rPr lang="es-ES_tradnl" sz="2800" b="1" i="1">
                <a:solidFill>
                  <a:schemeClr val="bg1"/>
                </a:solidFill>
              </a:rPr>
              <a:t>(Gamete intra-falopian transfer)</a:t>
            </a:r>
            <a:endParaRPr lang="es-ES_tradnl" sz="3200" b="1" i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endParaRPr lang="es-ES_tradnl" sz="28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5. Colocación de los ovocitos y los    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         espermatozoides en la trompa de   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         Falopio mediante una sonda.</a:t>
            </a:r>
            <a:endParaRPr lang="es-ES_tradnl" sz="3200" b="1">
              <a:solidFill>
                <a:schemeClr val="bg1"/>
              </a:solidFill>
            </a:endParaRPr>
          </a:p>
          <a:p>
            <a:pPr algn="just">
              <a:lnSpc>
                <a:spcPct val="70000"/>
              </a:lnSpc>
              <a:spcBef>
                <a:spcPct val="30000"/>
              </a:spcBef>
            </a:pPr>
            <a:endParaRPr lang="es-ES_tradnl" sz="2800" b="1">
              <a:solidFill>
                <a:schemeClr val="bg1"/>
              </a:solidFill>
            </a:endParaRPr>
          </a:p>
          <a:p>
            <a:pPr algn="just">
              <a:lnSpc>
                <a:spcPct val="70000"/>
              </a:lnSpc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6. La fecundación se lleva a cabo en la </a:t>
            </a:r>
          </a:p>
          <a:p>
            <a:pPr algn="just">
              <a:lnSpc>
                <a:spcPct val="70000"/>
              </a:lnSpc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    trompa de Falopio (= a lo natural).</a:t>
            </a:r>
            <a:endParaRPr lang="es-ES_tradnl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7940675" cy="369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GIFT. </a:t>
            </a:r>
            <a:r>
              <a:rPr lang="es-ES_tradnl" sz="2800" b="1" i="1">
                <a:solidFill>
                  <a:schemeClr val="bg1"/>
                </a:solidFill>
              </a:rPr>
              <a:t>(Gamete intra-falopian transfer)</a:t>
            </a:r>
          </a:p>
          <a:p>
            <a:pPr algn="just"/>
            <a:endParaRPr lang="es-ES_tradnl" sz="2800" b="1" i="1">
              <a:solidFill>
                <a:schemeClr val="bg1"/>
              </a:solidFill>
            </a:endParaRPr>
          </a:p>
          <a:p>
            <a:pPr algn="just"/>
            <a:endParaRPr lang="es-ES_tradnl" sz="2800" b="1" i="1">
              <a:solidFill>
                <a:schemeClr val="bg1"/>
              </a:solidFill>
            </a:endParaRPr>
          </a:p>
          <a:p>
            <a:pPr lvl="2" algn="just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Semen del esposo o de donador</a:t>
            </a:r>
          </a:p>
          <a:p>
            <a:pPr lvl="2" algn="just">
              <a:buClr>
                <a:srgbClr val="FFFF00"/>
              </a:buClr>
              <a:buFontTx/>
              <a:buChar char="•"/>
            </a:pPr>
            <a:endParaRPr lang="es-ES_tradnl" sz="2800" b="1">
              <a:solidFill>
                <a:schemeClr val="bg1"/>
              </a:solidFill>
            </a:endParaRPr>
          </a:p>
          <a:p>
            <a:pPr lvl="2" algn="just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Ovocitos de la esposa o de donadora</a:t>
            </a:r>
          </a:p>
          <a:p>
            <a:pPr lvl="2" algn="just">
              <a:buClr>
                <a:srgbClr val="FFFF00"/>
              </a:buClr>
              <a:buFontTx/>
              <a:buChar char="•"/>
            </a:pPr>
            <a:endParaRPr lang="es-ES_tradnl" sz="2800" b="1">
              <a:solidFill>
                <a:schemeClr val="bg1"/>
              </a:solidFill>
            </a:endParaRPr>
          </a:p>
          <a:p>
            <a:pPr lvl="2" algn="just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Útero de la esposa o subrogado</a:t>
            </a:r>
            <a:endParaRPr lang="es-ES_tradnl" sz="32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093075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>
                <a:solidFill>
                  <a:srgbClr val="FFFF00"/>
                </a:solidFill>
              </a:rPr>
              <a:t>FIVET:</a:t>
            </a:r>
            <a:r>
              <a:rPr lang="es-ES_tradnl" sz="4300" b="1">
                <a:solidFill>
                  <a:srgbClr val="FFFF00"/>
                </a:solidFill>
              </a:rPr>
              <a:t> </a:t>
            </a:r>
            <a:r>
              <a:rPr lang="es-ES_tradnl" sz="3200" b="1">
                <a:solidFill>
                  <a:schemeClr val="bg1"/>
                </a:solidFill>
              </a:rPr>
              <a:t>Fertilización  </a:t>
            </a:r>
            <a:r>
              <a:rPr lang="es-ES_tradnl" sz="3200" b="1" i="1">
                <a:solidFill>
                  <a:schemeClr val="bg1"/>
                </a:solidFill>
              </a:rPr>
              <a:t>In vitro</a:t>
            </a:r>
          </a:p>
          <a:p>
            <a:pPr algn="just"/>
            <a:endParaRPr lang="es-ES_tradnl" sz="3900" b="1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1. Hiper-estimulación ovárica.</a:t>
            </a: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2. Obtención de ovocitos (8-10)</a:t>
            </a: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3. Obtención de espermatozoides.</a:t>
            </a: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4. Colocación de los ovocitos y los </a:t>
            </a: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espermatozoides juntos en una caja de Petri</a:t>
            </a:r>
          </a:p>
          <a:p>
            <a:pPr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5. La fecundación se da en el laboratorio.  </a:t>
            </a:r>
          </a:p>
          <a:p>
            <a:pPr>
              <a:spcBef>
                <a:spcPct val="30000"/>
              </a:spcBef>
            </a:pPr>
            <a:endParaRPr lang="es-ES_tradnl" sz="35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6927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FIVET:</a:t>
            </a:r>
            <a:r>
              <a:rPr lang="es-ES_tradnl" sz="4300" b="1">
                <a:solidFill>
                  <a:srgbClr val="FFFF00"/>
                </a:solidFill>
              </a:rPr>
              <a:t> </a:t>
            </a:r>
            <a:r>
              <a:rPr lang="es-ES_tradnl" sz="3200" b="1">
                <a:solidFill>
                  <a:schemeClr val="bg1"/>
                </a:solidFill>
              </a:rPr>
              <a:t>Fertilización  </a:t>
            </a:r>
            <a:r>
              <a:rPr lang="es-ES_tradnl" sz="3200" b="1" i="1">
                <a:solidFill>
                  <a:schemeClr val="bg1"/>
                </a:solidFill>
              </a:rPr>
              <a:t>In vitro</a:t>
            </a:r>
          </a:p>
          <a:p>
            <a:endParaRPr lang="es-ES_tradnl" sz="3200" b="1">
              <a:solidFill>
                <a:schemeClr val="bg1"/>
              </a:solidFill>
            </a:endParaRPr>
          </a:p>
          <a:p>
            <a:r>
              <a:rPr lang="es-ES_tradnl" sz="2800" b="1">
                <a:solidFill>
                  <a:schemeClr val="bg1"/>
                </a:solidFill>
              </a:rPr>
              <a:t>  6. Se transfieren al útero 4 embriones (bebés)</a:t>
            </a:r>
          </a:p>
          <a:p>
            <a:pPr>
              <a:spcBef>
                <a:spcPct val="50000"/>
              </a:spcBef>
            </a:pPr>
            <a:r>
              <a:rPr lang="es-ES_tradnl" sz="2800" b="1">
                <a:solidFill>
                  <a:schemeClr val="bg1"/>
                </a:solidFill>
              </a:rPr>
              <a:t>  7. Muy pocos se implantan, el resto mueren.</a:t>
            </a:r>
          </a:p>
          <a:p>
            <a:pPr>
              <a:spcBef>
                <a:spcPct val="50000"/>
              </a:spcBef>
            </a:pPr>
            <a:r>
              <a:rPr lang="es-ES_tradnl" sz="2800" b="1">
                <a:solidFill>
                  <a:schemeClr val="bg1"/>
                </a:solidFill>
              </a:rPr>
              <a:t>  8. Resto de los embriones son congelados.</a:t>
            </a:r>
          </a:p>
          <a:p>
            <a:pPr>
              <a:spcBef>
                <a:spcPct val="50000"/>
              </a:spcBef>
            </a:pPr>
            <a:r>
              <a:rPr lang="es-ES_tradnl" sz="2800" b="1">
                <a:solidFill>
                  <a:schemeClr val="bg1"/>
                </a:solidFill>
              </a:rPr>
              <a:t>  9. Se continúan transfiriendo embriones al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s-ES_tradnl" sz="2800" b="1">
                <a:solidFill>
                  <a:schemeClr val="bg1"/>
                </a:solidFill>
              </a:rPr>
              <a:t>    útero hasta que alguno se implante.</a:t>
            </a: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1752600"/>
            <a:ext cx="8169275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FIVET:</a:t>
            </a:r>
            <a:r>
              <a:rPr lang="es-ES_tradnl" sz="4300" b="1">
                <a:solidFill>
                  <a:srgbClr val="FFFF00"/>
                </a:solidFill>
              </a:rPr>
              <a:t> </a:t>
            </a:r>
            <a:r>
              <a:rPr lang="es-ES_tradnl" sz="3200" b="1">
                <a:solidFill>
                  <a:schemeClr val="bg1"/>
                </a:solidFill>
              </a:rPr>
              <a:t>Fertilización  </a:t>
            </a:r>
            <a:r>
              <a:rPr lang="es-ES_tradnl" sz="3200" b="1" i="1">
                <a:solidFill>
                  <a:schemeClr val="bg1"/>
                </a:solidFill>
              </a:rPr>
              <a:t>In vitro</a:t>
            </a:r>
          </a:p>
          <a:p>
            <a:endParaRPr lang="es-ES_tradnl" sz="3600" b="1">
              <a:solidFill>
                <a:schemeClr val="bg1"/>
              </a:solidFill>
            </a:endParaRPr>
          </a:p>
          <a:p>
            <a:endParaRPr lang="es-ES_tradnl" sz="3600" b="1">
              <a:solidFill>
                <a:schemeClr val="bg1"/>
              </a:solidFill>
            </a:endParaRPr>
          </a:p>
          <a:p>
            <a:r>
              <a:rPr lang="es-ES_tradnl" sz="3600" b="1">
                <a:solidFill>
                  <a:schemeClr val="bg1"/>
                </a:solidFill>
              </a:rPr>
              <a:t>	El cigoto u óvulo fecundado es</a:t>
            </a:r>
          </a:p>
          <a:p>
            <a:r>
              <a:rPr lang="es-ES_tradnl" sz="3600" b="1">
                <a:solidFill>
                  <a:schemeClr val="bg1"/>
                </a:solidFill>
              </a:rPr>
              <a:t>	ya un embrión humano, o sea:</a:t>
            </a:r>
          </a:p>
          <a:p>
            <a:r>
              <a:rPr lang="es-ES_tradnl" sz="3600" b="1">
                <a:solidFill>
                  <a:schemeClr val="bg1"/>
                </a:solidFill>
              </a:rPr>
              <a:t>       </a:t>
            </a:r>
            <a:r>
              <a:rPr lang="es-ES_tradnl" sz="3600" b="1">
                <a:solidFill>
                  <a:srgbClr val="FFFF00"/>
                </a:solidFill>
              </a:rPr>
              <a:t>un nuevo ser humano</a:t>
            </a:r>
            <a:r>
              <a:rPr lang="es-ES_tradnl" sz="3600" b="1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752600"/>
            <a:ext cx="81692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FIVET:</a:t>
            </a:r>
            <a:r>
              <a:rPr lang="es-ES_tradnl" sz="4300" b="1">
                <a:solidFill>
                  <a:srgbClr val="FFFF00"/>
                </a:solidFill>
              </a:rPr>
              <a:t> </a:t>
            </a:r>
            <a:r>
              <a:rPr lang="es-ES_tradnl" sz="3200" b="1">
                <a:solidFill>
                  <a:schemeClr val="bg1"/>
                </a:solidFill>
              </a:rPr>
              <a:t>Fertilización  </a:t>
            </a:r>
            <a:r>
              <a:rPr lang="es-ES_tradnl" sz="3200" b="1" i="1">
                <a:solidFill>
                  <a:schemeClr val="bg1"/>
                </a:solidFill>
              </a:rPr>
              <a:t>In vitro</a:t>
            </a:r>
          </a:p>
          <a:p>
            <a:endParaRPr lang="es-ES_tradnl" sz="3200" b="1" i="1">
              <a:solidFill>
                <a:schemeClr val="bg1"/>
              </a:solidFill>
            </a:endParaRPr>
          </a:p>
          <a:p>
            <a:endParaRPr lang="es-ES_tradnl" sz="3200" b="1" i="1">
              <a:solidFill>
                <a:schemeClr val="bg1"/>
              </a:solidFill>
            </a:endParaRPr>
          </a:p>
          <a:p>
            <a:pPr lvl="2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Semen del esposo o de donador</a:t>
            </a:r>
          </a:p>
          <a:p>
            <a:pPr lvl="2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Ovocitos de la esposa o de donadora</a:t>
            </a:r>
          </a:p>
          <a:p>
            <a:pPr lvl="2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Embriones de la pareja o donados</a:t>
            </a:r>
          </a:p>
          <a:p>
            <a:pPr lvl="2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Embriones frescos o congelados</a:t>
            </a:r>
          </a:p>
          <a:p>
            <a:pPr lvl="2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Útero de la esposa o subrogado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169275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sz="3600" b="1">
                <a:solidFill>
                  <a:srgbClr val="FFFF00"/>
                </a:solidFill>
              </a:rPr>
              <a:t>Algunas cifras:</a:t>
            </a:r>
            <a:endParaRPr lang="es-ES_tradnl" b="1">
              <a:solidFill>
                <a:srgbClr val="FFFF00"/>
              </a:solidFill>
            </a:endParaRPr>
          </a:p>
          <a:p>
            <a:pPr>
              <a:lnSpc>
                <a:spcPct val="40000"/>
              </a:lnSpc>
            </a:pPr>
            <a:endParaRPr lang="es-ES_tradnl" b="1">
              <a:solidFill>
                <a:srgbClr val="FFFF00"/>
              </a:solidFill>
            </a:endParaRPr>
          </a:p>
          <a:p>
            <a:r>
              <a:rPr lang="es-ES_tradnl" b="1">
                <a:solidFill>
                  <a:srgbClr val="FFFF00"/>
                </a:solidFill>
              </a:rPr>
              <a:t>	</a:t>
            </a:r>
            <a:r>
              <a:rPr lang="es-ES_tradnl" sz="3200" b="1">
                <a:solidFill>
                  <a:schemeClr val="bg1"/>
                </a:solidFill>
              </a:rPr>
              <a:t>95% se obtienen ovocitos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90% se logra fecundarlos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60% inician el desarrollo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17% se implantan en útero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  6% llegan a término</a:t>
            </a:r>
          </a:p>
          <a:p>
            <a:endParaRPr lang="es-ES_tradnl" sz="3600" b="1">
              <a:solidFill>
                <a:schemeClr val="bg1"/>
              </a:solidFill>
            </a:endParaRPr>
          </a:p>
          <a:p>
            <a:r>
              <a:rPr lang="es-ES_tradnl" sz="3600" b="1">
                <a:solidFill>
                  <a:srgbClr val="FFFF00"/>
                </a:solidFill>
              </a:rPr>
              <a:t>Por lo tanto el 94% de los embriones se pierden o mueren</a:t>
            </a:r>
            <a:endParaRPr lang="es-ES_tradnl" sz="28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8093075" cy="475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 i="1">
                <a:solidFill>
                  <a:srgbClr val="FFFF00"/>
                </a:solidFill>
              </a:rPr>
              <a:t>Implicaciones éticas:</a:t>
            </a:r>
            <a:endParaRPr lang="es-ES_tradnl" b="1" i="1">
              <a:solidFill>
                <a:schemeClr val="bg1"/>
              </a:solidFill>
            </a:endParaRPr>
          </a:p>
          <a:p>
            <a:endParaRPr lang="es-ES_tradnl" sz="3600" b="1">
              <a:solidFill>
                <a:schemeClr val="bg1"/>
              </a:solidFill>
            </a:endParaRPr>
          </a:p>
          <a:p>
            <a:r>
              <a:rPr lang="es-ES_tradnl" sz="3200" b="1">
                <a:solidFill>
                  <a:schemeClr val="bg1"/>
                </a:solidFill>
              </a:rPr>
              <a:t>   a. ¿Cómo se obtiene el semen?</a:t>
            </a:r>
          </a:p>
          <a:p>
            <a:pPr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b. Fecundación en el laboratorio y </a:t>
            </a:r>
          </a:p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    no en el seno materno</a:t>
            </a:r>
          </a:p>
          <a:p>
            <a:pPr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c. Manipulación en cualquier momento</a:t>
            </a:r>
          </a:p>
          <a:p>
            <a:pPr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d. Los embriones congelados:</a:t>
            </a:r>
          </a:p>
          <a:p>
            <a:pPr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		</a:t>
            </a:r>
            <a:r>
              <a:rPr lang="es-ES_tradnl" sz="2800" b="1">
                <a:solidFill>
                  <a:srgbClr val="FFFF00"/>
                </a:solidFill>
              </a:rPr>
              <a:t>¿Son Personas?</a:t>
            </a:r>
            <a:endParaRPr lang="es-ES_tradnl" sz="28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1930400"/>
            <a:ext cx="8702675" cy="42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85775" algn="l"/>
              </a:tabLst>
            </a:pPr>
            <a:r>
              <a:rPr lang="es-ES_tradnl" b="1" i="1">
                <a:solidFill>
                  <a:srgbClr val="FFFF00"/>
                </a:solidFill>
              </a:rPr>
              <a:t>Implicaciones éticas </a:t>
            </a:r>
            <a:r>
              <a:rPr lang="es-ES_tradnl" sz="3200" b="1" i="1">
                <a:solidFill>
                  <a:srgbClr val="FFFF00"/>
                </a:solidFill>
              </a:rPr>
              <a:t>(cont.):</a:t>
            </a:r>
            <a:endParaRPr lang="es-ES_tradnl" sz="36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endParaRPr lang="es-ES_tradnl" sz="36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e.	Embriones que mueren  (94%)</a:t>
            </a: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f.	Útero sustituto</a:t>
            </a:r>
          </a:p>
          <a:p>
            <a:pPr>
              <a:lnSpc>
                <a:spcPct val="120000"/>
              </a:lnSpc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g.	Padres biológicos, legales, etc.</a:t>
            </a: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h.	Semen, ovocitos, embriones 	</a:t>
            </a: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				</a:t>
            </a:r>
            <a:r>
              <a:rPr lang="es-ES_tradnl" sz="3200" b="1">
                <a:solidFill>
                  <a:srgbClr val="FFFF00"/>
                </a:solidFill>
              </a:rPr>
              <a:t>¿donados?</a:t>
            </a:r>
            <a:endParaRPr lang="es-ES_tradnl" sz="32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I.	El hijo tratado como un objeto</a:t>
            </a:r>
            <a:endParaRPr lang="es-ES_tradnl" sz="3600" b="1">
              <a:solidFill>
                <a:schemeClr val="bg1"/>
              </a:solidFill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366125" y="4565650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_tradnl">
              <a:solidFill>
                <a:schemeClr val="bg1"/>
              </a:solidFill>
            </a:endParaRPr>
          </a:p>
          <a:p>
            <a:endParaRPr lang="es-ES_tradnl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65125" y="1930400"/>
            <a:ext cx="87026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85775" algn="l"/>
              </a:tabLst>
            </a:pPr>
            <a:r>
              <a:rPr lang="es-ES_tradnl" b="1" i="1">
                <a:solidFill>
                  <a:srgbClr val="FFFF00"/>
                </a:solidFill>
              </a:rPr>
              <a:t>Implicaciones éticas </a:t>
            </a:r>
            <a:r>
              <a:rPr lang="es-ES_tradnl" sz="3200" b="1" i="1">
                <a:solidFill>
                  <a:srgbClr val="FFFF00"/>
                </a:solidFill>
              </a:rPr>
              <a:t>(cont.):</a:t>
            </a:r>
            <a:endParaRPr lang="es-ES_tradnl" sz="36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endParaRPr lang="es-ES_tradnl" sz="36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j. Un fin bueno no justifica cualquier </a:t>
            </a: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   utilizar cualquier medio.	</a:t>
            </a:r>
          </a:p>
          <a:p>
            <a:pPr>
              <a:tabLst>
                <a:tab pos="485775" algn="l"/>
              </a:tabLst>
            </a:pPr>
            <a:endParaRPr lang="es-ES_tradnl" sz="32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k. Separación de la dimensión unitiva y </a:t>
            </a:r>
          </a:p>
          <a:p>
            <a:pPr>
              <a:tabLst>
                <a:tab pos="485775" algn="l"/>
              </a:tabLst>
            </a:pPr>
            <a:r>
              <a:rPr lang="es-ES_tradnl" sz="3200" b="1">
                <a:solidFill>
                  <a:schemeClr val="bg1"/>
                </a:solidFill>
              </a:rPr>
              <a:t>        procreativa del acto sexual conyugal.</a:t>
            </a:r>
          </a:p>
          <a:p>
            <a:pPr>
              <a:tabLst>
                <a:tab pos="485775" algn="l"/>
              </a:tabLst>
            </a:pPr>
            <a:endParaRPr lang="es-ES_tradnl" sz="3200" b="1">
              <a:solidFill>
                <a:schemeClr val="bg1"/>
              </a:solidFill>
            </a:endParaRPr>
          </a:p>
          <a:p>
            <a:pPr>
              <a:tabLst>
                <a:tab pos="485775" algn="l"/>
              </a:tabLst>
            </a:pPr>
            <a:endParaRPr lang="es-ES_tradnl" sz="3600" b="1">
              <a:solidFill>
                <a:schemeClr val="bg1"/>
              </a:solidFill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8366125" y="4565650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_tradnl">
              <a:solidFill>
                <a:schemeClr val="bg1"/>
              </a:solidFill>
            </a:endParaRPr>
          </a:p>
          <a:p>
            <a:endParaRPr lang="es-ES_tradnl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1770063"/>
            <a:ext cx="8001000" cy="472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200" b="1">
                <a:solidFill>
                  <a:srgbClr val="FFFF00"/>
                </a:solidFill>
              </a:rPr>
              <a:t>Esterilidad</a:t>
            </a:r>
            <a:r>
              <a:rPr lang="es-ES_tradnl" sz="3200" b="1">
                <a:solidFill>
                  <a:schemeClr val="bg1"/>
                </a:solidFill>
              </a:rPr>
              <a:t>: No es posible la concepción</a:t>
            </a:r>
          </a:p>
          <a:p>
            <a:pPr algn="just"/>
            <a:endParaRPr lang="es-ES_tradnl" sz="3200" b="1">
              <a:solidFill>
                <a:schemeClr val="bg1"/>
              </a:solidFill>
            </a:endParaRPr>
          </a:p>
          <a:p>
            <a:pPr algn="just"/>
            <a:r>
              <a:rPr lang="es-ES_tradnl" sz="3200" b="1">
                <a:solidFill>
                  <a:srgbClr val="FFFF00"/>
                </a:solidFill>
              </a:rPr>
              <a:t>Infertilidad</a:t>
            </a:r>
            <a:r>
              <a:rPr lang="es-ES_tradnl" sz="3200" b="1">
                <a:solidFill>
                  <a:schemeClr val="bg1"/>
                </a:solidFill>
              </a:rPr>
              <a:t>: Puede haber concepción pero ésta no llega a término, porque  se presentan abortos, óbitos o partos prematuros.</a:t>
            </a:r>
          </a:p>
          <a:p>
            <a:pPr algn="just">
              <a:lnSpc>
                <a:spcPct val="50000"/>
              </a:lnSpc>
            </a:pPr>
            <a:endParaRPr lang="es-ES_tradnl" sz="3200" b="1">
              <a:solidFill>
                <a:schemeClr val="bg1"/>
              </a:solidFill>
            </a:endParaRPr>
          </a:p>
          <a:p>
            <a:pPr algn="just"/>
            <a:r>
              <a:rPr lang="es-ES_tradnl" sz="3200" b="1">
                <a:solidFill>
                  <a:schemeClr val="bg1"/>
                </a:solidFill>
              </a:rPr>
              <a:t>		Causas:</a:t>
            </a:r>
          </a:p>
          <a:p>
            <a:pPr algn="just"/>
            <a:r>
              <a:rPr lang="es-ES_tradnl" sz="3200" b="1">
                <a:solidFill>
                  <a:schemeClr val="bg1"/>
                </a:solidFill>
              </a:rPr>
              <a:t>    			Primaria</a:t>
            </a:r>
          </a:p>
          <a:p>
            <a:pPr algn="just"/>
            <a:r>
              <a:rPr lang="es-ES_tradnl" sz="3200" b="1">
                <a:solidFill>
                  <a:schemeClr val="bg1"/>
                </a:solidFill>
              </a:rPr>
              <a:t>    			Secundaria 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41325" y="2051050"/>
            <a:ext cx="8245475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200" b="1">
                <a:solidFill>
                  <a:schemeClr val="bg1"/>
                </a:solidFill>
              </a:rPr>
              <a:t>Las investigaciones y tratamientos que intentan ayudar a resolver la esterilidad humana deben alentarse, si: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</a:pPr>
            <a:r>
              <a:rPr lang="es-ES_tradnl" sz="3200" b="1" i="1">
                <a:solidFill>
                  <a:srgbClr val="FFFF00"/>
                </a:solidFill>
              </a:rPr>
              <a:t>ESTÁN AL SERVICIO DE LA PERSONA, DE SUS DERECHOS INALIENABLES, Y DE ACUERDO CON LA DIGNIDAD DE LA PERSONA HUMANA.</a:t>
            </a:r>
            <a:endParaRPr lang="es-ES_tradnl" sz="32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57200" y="2243138"/>
            <a:ext cx="8169275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200" b="1">
                <a:solidFill>
                  <a:schemeClr val="bg1"/>
                </a:solidFill>
              </a:rPr>
              <a:t>El deseo de un hijo, a veces enfatizado hasta considerarlo un “derecho” induce a algunas parejas y a algunos médicos a recurrir a cualquier medio con tal de conseguirlo.</a:t>
            </a:r>
          </a:p>
          <a:p>
            <a:pPr algn="just">
              <a:spcBef>
                <a:spcPct val="50000"/>
              </a:spcBef>
            </a:pPr>
            <a:r>
              <a:rPr lang="es-ES_tradnl" sz="3600" b="1" i="1">
                <a:solidFill>
                  <a:srgbClr val="FFFF00"/>
                </a:solidFill>
              </a:rPr>
              <a:t>“Nadie tiene </a:t>
            </a:r>
            <a:r>
              <a:rPr lang="es-ES_tradnl" sz="3600" b="1" i="1" u="sng">
                <a:solidFill>
                  <a:srgbClr val="FFFF00"/>
                </a:solidFill>
              </a:rPr>
              <a:t>derecho</a:t>
            </a:r>
            <a:r>
              <a:rPr lang="es-ES_tradnl" sz="3600" b="1" i="1">
                <a:solidFill>
                  <a:srgbClr val="FFFF00"/>
                </a:solidFill>
              </a:rPr>
              <a:t> a tener hijos, ya que los hijos son un don”</a:t>
            </a:r>
            <a:endParaRPr lang="es-ES_tradnl" sz="44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85800" y="1981200"/>
            <a:ext cx="754380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600" b="1" i="1">
                <a:solidFill>
                  <a:srgbClr val="FFFF00"/>
                </a:solidFill>
              </a:rPr>
              <a:t>DERECHOS DEL HIJO:</a:t>
            </a:r>
            <a:endParaRPr lang="es-ES_tradnl" b="1">
              <a:solidFill>
                <a:schemeClr val="bg1"/>
              </a:solidFill>
            </a:endParaRPr>
          </a:p>
          <a:p>
            <a:pPr algn="just"/>
            <a:endParaRPr lang="es-ES_tradnl" b="1">
              <a:solidFill>
                <a:schemeClr val="bg1"/>
              </a:solidFill>
            </a:endParaRPr>
          </a:p>
          <a:p>
            <a:pPr algn="just">
              <a:buClr>
                <a:srgbClr val="FFFF00"/>
              </a:buClr>
              <a:buFontTx/>
              <a:buChar char="•"/>
            </a:pPr>
            <a:r>
              <a:rPr lang="es-ES_tradnl" sz="3600" b="1">
                <a:solidFill>
                  <a:schemeClr val="bg1"/>
                </a:solidFill>
              </a:rPr>
              <a:t>   Ser fruto del acto de amor 		  </a:t>
            </a:r>
          </a:p>
          <a:p>
            <a:pPr algn="just">
              <a:buClr>
                <a:srgbClr val="FFFF00"/>
              </a:buClr>
            </a:pPr>
            <a:r>
              <a:rPr lang="es-ES_tradnl" sz="3600" b="1">
                <a:solidFill>
                  <a:schemeClr val="bg1"/>
                </a:solidFill>
              </a:rPr>
              <a:t>      conyugal de sus padres.</a:t>
            </a:r>
          </a:p>
          <a:p>
            <a:pPr algn="just"/>
            <a:endParaRPr lang="es-ES_tradnl" sz="3600" b="1">
              <a:solidFill>
                <a:schemeClr val="bg1"/>
              </a:solidFill>
            </a:endParaRPr>
          </a:p>
          <a:p>
            <a:pPr algn="just">
              <a:buClr>
                <a:srgbClr val="FFFF00"/>
              </a:buClr>
              <a:buFontTx/>
              <a:buChar char="•"/>
            </a:pPr>
            <a:r>
              <a:rPr lang="es-ES_tradnl" sz="3600" b="1">
                <a:solidFill>
                  <a:schemeClr val="bg1"/>
                </a:solidFill>
              </a:rPr>
              <a:t>   Ser respetado en todo </a:t>
            </a:r>
          </a:p>
          <a:p>
            <a:pPr algn="just">
              <a:buClr>
                <a:srgbClr val="FFFF00"/>
              </a:buClr>
            </a:pPr>
            <a:r>
              <a:rPr lang="es-ES_tradnl" sz="3600" b="1">
                <a:solidFill>
                  <a:schemeClr val="bg1"/>
                </a:solidFill>
              </a:rPr>
              <a:t>       momento como persona.</a:t>
            </a:r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33400" y="2498725"/>
            <a:ext cx="809307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“El matrimonio confiere a la pareja el derecho a utilizar el acto natural exclusivo de los esposos; del cual se puede derivar el don de un hijo”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33400" y="1770063"/>
            <a:ext cx="8001000" cy="440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600" b="1">
                <a:solidFill>
                  <a:srgbClr val="FFFF00"/>
                </a:solidFill>
              </a:rPr>
              <a:t>Fecundación asistida:</a:t>
            </a:r>
            <a:endParaRPr lang="es-ES_tradnl" sz="3200" b="1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s-ES_tradnl" sz="3200" b="1">
                <a:solidFill>
                  <a:srgbClr val="FFFF00"/>
                </a:solidFill>
              </a:rPr>
              <a:t>	</a:t>
            </a:r>
            <a:r>
              <a:rPr lang="es-ES_tradnl" sz="3200" b="1">
                <a:solidFill>
                  <a:schemeClr val="bg1"/>
                </a:solidFill>
              </a:rPr>
              <a:t>Ayuda médica o quirúrgica para que se pueda dar la fecundación de manera natural.</a:t>
            </a:r>
          </a:p>
          <a:p>
            <a:pPr algn="just"/>
            <a:endParaRPr lang="es-ES_tradnl" sz="3200" b="1">
              <a:solidFill>
                <a:schemeClr val="bg1"/>
              </a:solidFill>
            </a:endParaRPr>
          </a:p>
          <a:p>
            <a:pPr algn="just"/>
            <a:r>
              <a:rPr lang="es-ES_tradnl" sz="3600" b="1">
                <a:solidFill>
                  <a:srgbClr val="FFFF00"/>
                </a:solidFill>
              </a:rPr>
              <a:t>Fecundación artificial:</a:t>
            </a:r>
            <a:endParaRPr lang="es-ES_tradnl" sz="3200" b="1">
              <a:solidFill>
                <a:schemeClr val="bg1"/>
              </a:solidFill>
            </a:endParaRPr>
          </a:p>
          <a:p>
            <a:pPr algn="just"/>
            <a:r>
              <a:rPr lang="es-ES_tradnl" sz="3200" b="1">
                <a:solidFill>
                  <a:schemeClr val="bg1"/>
                </a:solidFill>
              </a:rPr>
              <a:t>	Efectuar la fecundación de manera artificial en el laboratorio.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38200" y="1812925"/>
            <a:ext cx="6899275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Fecundación intracorpórea:</a:t>
            </a:r>
            <a:endParaRPr lang="es-ES_tradnl" b="1">
              <a:solidFill>
                <a:schemeClr val="bg1"/>
              </a:solidFill>
            </a:endParaRPr>
          </a:p>
          <a:p>
            <a:endParaRPr lang="es-ES_tradnl" b="1">
              <a:solidFill>
                <a:schemeClr val="bg1"/>
              </a:solidFill>
            </a:endParaRPr>
          </a:p>
          <a:p>
            <a:pPr>
              <a:lnSpc>
                <a:spcPct val="70000"/>
              </a:lnSpc>
            </a:pPr>
            <a:r>
              <a:rPr lang="es-ES_tradnl" b="1">
                <a:solidFill>
                  <a:schemeClr val="bg1"/>
                </a:solidFill>
              </a:rPr>
              <a:t>	</a:t>
            </a:r>
            <a:r>
              <a:rPr lang="es-ES_tradnl" sz="3200" b="1">
                <a:solidFill>
                  <a:schemeClr val="bg1"/>
                </a:solidFill>
              </a:rPr>
              <a:t>Inseminación artificial: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	- Homóloga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   		- Heteróloga</a:t>
            </a:r>
          </a:p>
          <a:p>
            <a:endParaRPr lang="es-ES_tradnl" sz="3200" b="1">
              <a:solidFill>
                <a:schemeClr val="bg1"/>
              </a:solidFill>
            </a:endParaRPr>
          </a:p>
          <a:p>
            <a:r>
              <a:rPr lang="es-ES_tradnl" sz="3200" b="1">
                <a:solidFill>
                  <a:schemeClr val="bg1"/>
                </a:solidFill>
              </a:rPr>
              <a:t>	Transferencia de gametos: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	- GIFT</a:t>
            </a:r>
            <a:endParaRPr lang="es-ES_tradnl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38200" y="2514600"/>
            <a:ext cx="7186613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Fecundación extracorpórea:</a:t>
            </a:r>
            <a:endParaRPr lang="es-ES_tradnl" b="1">
              <a:solidFill>
                <a:schemeClr val="bg1"/>
              </a:solidFill>
            </a:endParaRPr>
          </a:p>
          <a:p>
            <a:endParaRPr lang="es-ES_tradnl" sz="3600" b="1">
              <a:solidFill>
                <a:schemeClr val="bg1"/>
              </a:solidFill>
            </a:endParaRPr>
          </a:p>
          <a:p>
            <a:r>
              <a:rPr lang="es-ES_tradnl" sz="3600" b="1">
                <a:solidFill>
                  <a:schemeClr val="bg1"/>
                </a:solidFill>
              </a:rPr>
              <a:t>       - FIVET. </a:t>
            </a:r>
            <a:r>
              <a:rPr lang="es-ES_tradnl" sz="3200" b="1">
                <a:solidFill>
                  <a:schemeClr val="bg1"/>
                </a:solidFill>
              </a:rPr>
              <a:t>Fecundación </a:t>
            </a:r>
            <a:r>
              <a:rPr lang="es-ES_tradnl" sz="3200" b="1" i="1">
                <a:solidFill>
                  <a:schemeClr val="bg1"/>
                </a:solidFill>
              </a:rPr>
              <a:t>in vitro</a:t>
            </a:r>
            <a:endParaRPr lang="es-ES_tradnl" sz="3200" b="1">
              <a:solidFill>
                <a:schemeClr val="bg1"/>
              </a:solidFill>
            </a:endParaRPr>
          </a:p>
          <a:p>
            <a:r>
              <a:rPr lang="es-ES_tradnl" sz="3200" b="1">
                <a:solidFill>
                  <a:schemeClr val="bg1"/>
                </a:solidFill>
              </a:rPr>
              <a:t>	y transferencia de embriones al</a:t>
            </a:r>
          </a:p>
          <a:p>
            <a:r>
              <a:rPr lang="es-ES_tradnl" sz="3200" b="1">
                <a:solidFill>
                  <a:schemeClr val="bg1"/>
                </a:solidFill>
              </a:rPr>
              <a:t>	útero</a:t>
            </a:r>
            <a:r>
              <a:rPr lang="es-ES_tradnl" sz="3600" b="1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79406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Inseminación artificial.</a:t>
            </a:r>
          </a:p>
          <a:p>
            <a:pPr algn="just"/>
            <a:endParaRPr lang="es-ES_tradnl" b="1" i="1">
              <a:solidFill>
                <a:srgbClr val="FFFF00"/>
              </a:solidFill>
            </a:endParaRPr>
          </a:p>
          <a:p>
            <a:pPr algn="just"/>
            <a:r>
              <a:rPr lang="es-ES_tradnl" sz="3200" b="1">
                <a:solidFill>
                  <a:schemeClr val="bg1"/>
                </a:solidFill>
              </a:rPr>
              <a:t>	1. Es la técnica más antigua. (1785)</a:t>
            </a:r>
          </a:p>
          <a:p>
            <a:pPr algn="just">
              <a:spcBef>
                <a:spcPct val="30000"/>
              </a:spcBef>
            </a:pPr>
            <a:endParaRPr lang="es-ES_tradnl" sz="32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	2. Obtención de espermatozoides.</a:t>
            </a:r>
          </a:p>
          <a:p>
            <a:pPr algn="just">
              <a:spcBef>
                <a:spcPct val="30000"/>
              </a:spcBef>
            </a:pPr>
            <a:endParaRPr lang="es-ES_tradnl" sz="32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	3. Preparación en laboratorio.</a:t>
            </a: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	...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7940675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Inseminación artificial.</a:t>
            </a:r>
            <a:endParaRPr lang="es-ES_tradnl" b="1" i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endParaRPr lang="es-ES_tradnl" sz="32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4. Colocación de los espermatozoides </a:t>
            </a: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     en el útero mediante una sonda.</a:t>
            </a:r>
          </a:p>
          <a:p>
            <a:pPr algn="just">
              <a:spcBef>
                <a:spcPct val="30000"/>
              </a:spcBef>
            </a:pPr>
            <a:endParaRPr lang="es-ES_tradnl" sz="32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5. La fecundación se lleva a cabo en </a:t>
            </a:r>
          </a:p>
          <a:p>
            <a:pPr algn="just">
              <a:spcBef>
                <a:spcPct val="30000"/>
              </a:spcBef>
            </a:pPr>
            <a:r>
              <a:rPr lang="es-ES_tradnl" sz="3200" b="1">
                <a:solidFill>
                  <a:schemeClr val="bg1"/>
                </a:solidFill>
              </a:rPr>
              <a:t>      la trompa de Falopio (= a lo natural).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7940675" cy="564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Inseminación artificial.</a:t>
            </a:r>
          </a:p>
          <a:p>
            <a:pPr algn="just"/>
            <a:endParaRPr lang="es-ES_tradnl" b="1" i="1">
              <a:solidFill>
                <a:srgbClr val="FFFF00"/>
              </a:solidFill>
            </a:endParaRPr>
          </a:p>
          <a:p>
            <a:pPr lvl="1" algn="just">
              <a:buClr>
                <a:srgbClr val="FFFF00"/>
              </a:buClr>
              <a:buFontTx/>
              <a:buChar char="•"/>
            </a:pPr>
            <a:r>
              <a:rPr lang="es-ES_tradnl" sz="3600" b="1">
                <a:solidFill>
                  <a:schemeClr val="bg1"/>
                </a:solidFill>
              </a:rPr>
              <a:t>Homóloga </a:t>
            </a:r>
            <a:r>
              <a:rPr lang="es-ES_tradnl" sz="2800" b="1">
                <a:solidFill>
                  <a:schemeClr val="bg1"/>
                </a:solidFill>
              </a:rPr>
              <a:t>(IAH):</a:t>
            </a:r>
            <a:r>
              <a:rPr lang="es-ES_tradnl" b="1">
                <a:solidFill>
                  <a:schemeClr val="bg1"/>
                </a:solidFill>
              </a:rPr>
              <a:t> </a:t>
            </a:r>
            <a:r>
              <a:rPr lang="es-ES_tradnl" sz="2800" b="1">
                <a:solidFill>
                  <a:schemeClr val="bg1"/>
                </a:solidFill>
              </a:rPr>
              <a:t>Semen del esposo</a:t>
            </a:r>
            <a:endParaRPr lang="es-ES_tradnl" sz="3200" b="1">
              <a:solidFill>
                <a:schemeClr val="bg1"/>
              </a:solidFill>
            </a:endParaRPr>
          </a:p>
          <a:p>
            <a:pPr lvl="1" algn="just">
              <a:buClr>
                <a:srgbClr val="FFFF00"/>
              </a:buClr>
              <a:buFontTx/>
              <a:buChar char="•"/>
            </a:pPr>
            <a:r>
              <a:rPr lang="es-ES_tradnl" sz="3600" b="1">
                <a:solidFill>
                  <a:schemeClr val="bg1"/>
                </a:solidFill>
              </a:rPr>
              <a:t>Heteróloga </a:t>
            </a:r>
            <a:r>
              <a:rPr lang="es-ES_tradnl" sz="2800" b="1">
                <a:solidFill>
                  <a:schemeClr val="bg1"/>
                </a:solidFill>
              </a:rPr>
              <a:t>(IAD):</a:t>
            </a:r>
            <a:r>
              <a:rPr lang="es-ES_tradnl" sz="3200" b="1">
                <a:solidFill>
                  <a:schemeClr val="bg1"/>
                </a:solidFill>
              </a:rPr>
              <a:t> </a:t>
            </a:r>
            <a:r>
              <a:rPr lang="es-ES_tradnl" sz="2800" b="1">
                <a:solidFill>
                  <a:schemeClr val="bg1"/>
                </a:solidFill>
              </a:rPr>
              <a:t>Semen de donador</a:t>
            </a:r>
            <a:endParaRPr lang="es-ES_tradnl" sz="3200" b="1">
              <a:solidFill>
                <a:schemeClr val="bg1"/>
              </a:solidFill>
            </a:endParaRPr>
          </a:p>
          <a:p>
            <a:pPr lvl="1" algn="just">
              <a:buClr>
                <a:srgbClr val="FFFF00"/>
              </a:buClr>
            </a:pPr>
            <a:endParaRPr lang="es-ES_tradnl" sz="3200" b="1" i="1">
              <a:solidFill>
                <a:srgbClr val="FFFF00"/>
              </a:solidFill>
            </a:endParaRPr>
          </a:p>
          <a:p>
            <a:pPr lvl="3" algn="just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En el útero de la esposa</a:t>
            </a:r>
          </a:p>
          <a:p>
            <a:pPr lvl="3" algn="just">
              <a:buClr>
                <a:srgbClr val="FFFF00"/>
              </a:buClr>
              <a:buFontTx/>
              <a:buChar char="•"/>
            </a:pPr>
            <a:r>
              <a:rPr lang="es-ES_tradnl" sz="2800" b="1">
                <a:solidFill>
                  <a:schemeClr val="bg1"/>
                </a:solidFill>
              </a:rPr>
              <a:t>En un útero subrogado</a:t>
            </a:r>
            <a:endParaRPr lang="es-ES_tradnl" sz="2800" b="1" i="1">
              <a:solidFill>
                <a:srgbClr val="FFFF00"/>
              </a:solidFill>
            </a:endParaRPr>
          </a:p>
          <a:p>
            <a:pPr algn="just"/>
            <a:endParaRPr lang="es-ES_tradnl" b="1" i="1">
              <a:solidFill>
                <a:srgbClr val="FFFF00"/>
              </a:solidFill>
            </a:endParaRPr>
          </a:p>
          <a:p>
            <a:pPr algn="just">
              <a:buFontTx/>
              <a:buChar char="•"/>
            </a:pPr>
            <a:endParaRPr lang="es-ES_tradnl" b="1" i="1">
              <a:solidFill>
                <a:srgbClr val="FFFF00"/>
              </a:solidFill>
            </a:endParaRPr>
          </a:p>
          <a:p>
            <a:pPr algn="just"/>
            <a:endParaRPr lang="es-ES_tradnl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7940675" cy="601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b="1" i="1">
                <a:solidFill>
                  <a:srgbClr val="FFFF00"/>
                </a:solidFill>
              </a:rPr>
              <a:t>GIFT. </a:t>
            </a:r>
            <a:r>
              <a:rPr lang="es-ES_tradnl" sz="2800" b="1" i="1">
                <a:solidFill>
                  <a:schemeClr val="bg1"/>
                </a:solidFill>
              </a:rPr>
              <a:t>(Gamete intra-falopian transfer)</a:t>
            </a:r>
          </a:p>
          <a:p>
            <a:pPr algn="just"/>
            <a:endParaRPr lang="es-ES_tradnl" sz="3200" b="1" i="1">
              <a:solidFill>
                <a:schemeClr val="bg1"/>
              </a:solidFill>
            </a:endParaRPr>
          </a:p>
          <a:p>
            <a:pPr algn="just">
              <a:lnSpc>
                <a:spcPct val="40000"/>
              </a:lnSpc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1. Hiper-estimulación ovárica.</a:t>
            </a:r>
          </a:p>
          <a:p>
            <a:pPr algn="just">
              <a:spcBef>
                <a:spcPct val="30000"/>
              </a:spcBef>
            </a:pPr>
            <a:endParaRPr lang="es-ES_tradnl" sz="28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2. Obtención de ovocitos (8-10)</a:t>
            </a:r>
          </a:p>
          <a:p>
            <a:pPr algn="just">
              <a:spcBef>
                <a:spcPct val="30000"/>
              </a:spcBef>
            </a:pPr>
            <a:endParaRPr lang="es-ES_tradnl" sz="28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3. Obtención de espermatozoides.</a:t>
            </a:r>
          </a:p>
          <a:p>
            <a:pPr algn="just">
              <a:spcBef>
                <a:spcPct val="30000"/>
              </a:spcBef>
            </a:pPr>
            <a:endParaRPr lang="es-ES_tradnl" sz="2800" b="1">
              <a:solidFill>
                <a:schemeClr val="bg1"/>
              </a:solidFill>
            </a:endParaRPr>
          </a:p>
          <a:p>
            <a:pPr algn="just"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4. Preparación en laboratorio.</a:t>
            </a:r>
          </a:p>
          <a:p>
            <a:pPr algn="just">
              <a:spcBef>
                <a:spcPct val="30000"/>
              </a:spcBef>
            </a:pPr>
            <a:r>
              <a:rPr lang="es-ES_tradnl" sz="2800" b="1">
                <a:solidFill>
                  <a:schemeClr val="bg1"/>
                </a:solidFill>
              </a:rPr>
              <a:t>	....</a:t>
            </a:r>
          </a:p>
          <a:p>
            <a:pPr>
              <a:spcBef>
                <a:spcPct val="30000"/>
              </a:spcBef>
            </a:pPr>
            <a:endParaRPr lang="es-ES_tradnl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esentación en blanco.pot">
  <a:themeElements>
    <a:clrScheme name="Presentación en blanco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.po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sentación en blanco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Office\Plantillas\Presentación en blanco.pot</Template>
  <TotalTime>368</TotalTime>
  <Words>504</Words>
  <Application>Microsoft Office PowerPoint</Application>
  <PresentationFormat>Presentación en pantalla (4:3)</PresentationFormat>
  <Paragraphs>148</Paragraphs>
  <Slides>23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Times New Roman</vt:lpstr>
      <vt:lpstr>Arial</vt:lpstr>
      <vt:lpstr>Presentación en blanco.pot</vt:lpstr>
      <vt:lpstr>Galería de imágenes de Microsoft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</vt:vector>
  </TitlesOfParts>
  <Company>CAP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PROCREACIÓN ASISTIDA</dc:title>
  <dc:creator>Servicios Externos</dc:creator>
  <cp:lastModifiedBy>rgeyne</cp:lastModifiedBy>
  <cp:revision>39</cp:revision>
  <cp:lastPrinted>1998-03-05T22:47:30Z</cp:lastPrinted>
  <dcterms:created xsi:type="dcterms:W3CDTF">1998-03-04T20:12:08Z</dcterms:created>
  <dcterms:modified xsi:type="dcterms:W3CDTF">2010-05-24T15:42:17Z</dcterms:modified>
</cp:coreProperties>
</file>